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0"/>
  </p:notesMasterIdLst>
  <p:sldIdLst>
    <p:sldId id="257" r:id="rId2"/>
    <p:sldId id="303" r:id="rId3"/>
    <p:sldId id="258" r:id="rId4"/>
    <p:sldId id="263" r:id="rId5"/>
    <p:sldId id="266" r:id="rId6"/>
    <p:sldId id="265" r:id="rId7"/>
    <p:sldId id="330" r:id="rId8"/>
    <p:sldId id="267" r:id="rId9"/>
    <p:sldId id="283" r:id="rId10"/>
    <p:sldId id="260" r:id="rId11"/>
    <p:sldId id="269" r:id="rId12"/>
    <p:sldId id="272" r:id="rId13"/>
    <p:sldId id="275" r:id="rId14"/>
    <p:sldId id="284" r:id="rId15"/>
    <p:sldId id="285" r:id="rId16"/>
    <p:sldId id="286" r:id="rId17"/>
    <p:sldId id="288" r:id="rId18"/>
    <p:sldId id="289" r:id="rId19"/>
    <p:sldId id="290" r:id="rId20"/>
    <p:sldId id="326" r:id="rId21"/>
    <p:sldId id="337" r:id="rId22"/>
    <p:sldId id="331" r:id="rId23"/>
    <p:sldId id="336" r:id="rId24"/>
    <p:sldId id="332" r:id="rId25"/>
    <p:sldId id="333" r:id="rId26"/>
    <p:sldId id="334" r:id="rId27"/>
    <p:sldId id="274" r:id="rId28"/>
    <p:sldId id="287" r:id="rId29"/>
    <p:sldId id="291" r:id="rId30"/>
    <p:sldId id="335" r:id="rId31"/>
    <p:sldId id="339" r:id="rId32"/>
    <p:sldId id="270" r:id="rId33"/>
    <p:sldId id="302" r:id="rId34"/>
    <p:sldId id="338" r:id="rId35"/>
    <p:sldId id="329" r:id="rId36"/>
    <p:sldId id="279" r:id="rId37"/>
    <p:sldId id="262" r:id="rId38"/>
    <p:sldId id="282"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AE54E7C-79EE-7749-B5B5-17C6507538BC}">
          <p14:sldIdLst>
            <p14:sldId id="257"/>
            <p14:sldId id="303"/>
            <p14:sldId id="258"/>
            <p14:sldId id="263"/>
            <p14:sldId id="266"/>
            <p14:sldId id="265"/>
            <p14:sldId id="330"/>
            <p14:sldId id="267"/>
            <p14:sldId id="283"/>
            <p14:sldId id="260"/>
          </p14:sldIdLst>
        </p14:section>
        <p14:section name="Stress Disorders" id="{2CD55DB5-06C6-B34C-B773-6203E0A37E96}">
          <p14:sldIdLst>
            <p14:sldId id="269"/>
            <p14:sldId id="272"/>
            <p14:sldId id="275"/>
          </p14:sldIdLst>
        </p14:section>
        <p14:section name="Anxiety Disorders" id="{E0FE85C0-1A2B-A845-8E02-CCB763150A28}">
          <p14:sldIdLst>
            <p14:sldId id="284"/>
            <p14:sldId id="285"/>
            <p14:sldId id="286"/>
          </p14:sldIdLst>
        </p14:section>
        <p14:section name="Depressive Disorders" id="{09CC88D7-88E6-164D-BF4F-17060F78A56E}">
          <p14:sldIdLst>
            <p14:sldId id="288"/>
            <p14:sldId id="289"/>
            <p14:sldId id="290"/>
          </p14:sldIdLst>
        </p14:section>
        <p14:section name="Money Disorders" id="{DF89B99A-9D20-2547-815B-4C73FAA5920C}">
          <p14:sldIdLst>
            <p14:sldId id="326"/>
          </p14:sldIdLst>
        </p14:section>
        <p14:section name="Now What - Engagement" id="{2D5DA579-00E2-9242-8FB7-C033D255DFCB}">
          <p14:sldIdLst>
            <p14:sldId id="337"/>
            <p14:sldId id="331"/>
            <p14:sldId id="336"/>
          </p14:sldIdLst>
        </p14:section>
        <p14:section name="Now What - Assessment" id="{0E021CF5-9D80-4746-895A-23536A7A27DE}">
          <p14:sldIdLst>
            <p14:sldId id="332"/>
            <p14:sldId id="333"/>
          </p14:sldIdLst>
        </p14:section>
        <p14:section name="Now What - Intervention" id="{088B46FD-6CDE-7F40-8648-0D08D80CF0E8}">
          <p14:sldIdLst>
            <p14:sldId id="334"/>
            <p14:sldId id="274"/>
            <p14:sldId id="287"/>
            <p14:sldId id="291"/>
            <p14:sldId id="335"/>
            <p14:sldId id="339"/>
          </p14:sldIdLst>
        </p14:section>
        <p14:section name="Wrap-Up" id="{D32A9CBF-DBE5-1848-A756-466A178BD754}">
          <p14:sldIdLst>
            <p14:sldId id="270"/>
            <p14:sldId id="302"/>
            <p14:sldId id="338"/>
            <p14:sldId id="329"/>
            <p14:sldId id="279"/>
            <p14:sldId id="262"/>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751EC3-9747-974B-940E-DAFE7F495F17}" v="155" dt="2020-09-28T15:31:54.2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431" autoAdjust="0"/>
    <p:restoredTop sz="91471" autoAdjust="0"/>
  </p:normalViewPr>
  <p:slideViewPr>
    <p:cSldViewPr snapToGrid="0">
      <p:cViewPr varScale="1">
        <p:scale>
          <a:sx n="65" d="100"/>
          <a:sy n="65" d="100"/>
        </p:scale>
        <p:origin x="224" y="336"/>
      </p:cViewPr>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rk, Jeffrey" userId="87cd71be-70b4-4002-ae88-a08a3709cc25" providerId="ADAL" clId="{66EE82A2-FB4C-B544-BE1F-C17FDE17DDA4}"/>
    <pc:docChg chg="undo custSel mod addSld delSld modSld sldOrd modSection">
      <pc:chgData name="Clark, Jeffrey" userId="87cd71be-70b4-4002-ae88-a08a3709cc25" providerId="ADAL" clId="{66EE82A2-FB4C-B544-BE1F-C17FDE17DDA4}" dt="2019-10-18T10:36:19.876" v="13136" actId="20577"/>
      <pc:docMkLst>
        <pc:docMk/>
      </pc:docMkLst>
      <pc:sldChg chg="modSp">
        <pc:chgData name="Clark, Jeffrey" userId="87cd71be-70b4-4002-ae88-a08a3709cc25" providerId="ADAL" clId="{66EE82A2-FB4C-B544-BE1F-C17FDE17DDA4}" dt="2019-10-17T09:52:48.105" v="9813" actId="120"/>
        <pc:sldMkLst>
          <pc:docMk/>
          <pc:sldMk cId="1196927034" sldId="257"/>
        </pc:sldMkLst>
        <pc:spChg chg="mod">
          <ac:chgData name="Clark, Jeffrey" userId="87cd71be-70b4-4002-ae88-a08a3709cc25" providerId="ADAL" clId="{66EE82A2-FB4C-B544-BE1F-C17FDE17DDA4}" dt="2019-10-15T18:36:21.045" v="8707" actId="20577"/>
          <ac:spMkLst>
            <pc:docMk/>
            <pc:sldMk cId="1196927034" sldId="257"/>
            <ac:spMk id="2" creationId="{00000000-0000-0000-0000-000000000000}"/>
          </ac:spMkLst>
        </pc:spChg>
        <pc:spChg chg="mod">
          <ac:chgData name="Clark, Jeffrey" userId="87cd71be-70b4-4002-ae88-a08a3709cc25" providerId="ADAL" clId="{66EE82A2-FB4C-B544-BE1F-C17FDE17DDA4}" dt="2019-10-17T09:52:48.105" v="9813" actId="120"/>
          <ac:spMkLst>
            <pc:docMk/>
            <pc:sldMk cId="1196927034" sldId="257"/>
            <ac:spMk id="3" creationId="{00000000-0000-0000-0000-000000000000}"/>
          </ac:spMkLst>
        </pc:spChg>
      </pc:sldChg>
      <pc:sldChg chg="modSp">
        <pc:chgData name="Clark, Jeffrey" userId="87cd71be-70b4-4002-ae88-a08a3709cc25" providerId="ADAL" clId="{66EE82A2-FB4C-B544-BE1F-C17FDE17DDA4}" dt="2019-10-18T10:32:31.887" v="13035" actId="20577"/>
        <pc:sldMkLst>
          <pc:docMk/>
          <pc:sldMk cId="765914341" sldId="258"/>
        </pc:sldMkLst>
        <pc:spChg chg="mod">
          <ac:chgData name="Clark, Jeffrey" userId="87cd71be-70b4-4002-ae88-a08a3709cc25" providerId="ADAL" clId="{66EE82A2-FB4C-B544-BE1F-C17FDE17DDA4}" dt="2019-10-18T10:32:31.887" v="13035" actId="20577"/>
          <ac:spMkLst>
            <pc:docMk/>
            <pc:sldMk cId="765914341" sldId="258"/>
            <ac:spMk id="2" creationId="{00000000-0000-0000-0000-000000000000}"/>
          </ac:spMkLst>
        </pc:spChg>
        <pc:spChg chg="mod">
          <ac:chgData name="Clark, Jeffrey" userId="87cd71be-70b4-4002-ae88-a08a3709cc25" providerId="ADAL" clId="{66EE82A2-FB4C-B544-BE1F-C17FDE17DDA4}" dt="2019-10-17T09:53:23.579" v="9814" actId="403"/>
          <ac:spMkLst>
            <pc:docMk/>
            <pc:sldMk cId="765914341" sldId="258"/>
            <ac:spMk id="3" creationId="{00000000-0000-0000-0000-000000000000}"/>
          </ac:spMkLst>
        </pc:spChg>
      </pc:sldChg>
      <pc:sldChg chg="modSp">
        <pc:chgData name="Clark, Jeffrey" userId="87cd71be-70b4-4002-ae88-a08a3709cc25" providerId="ADAL" clId="{66EE82A2-FB4C-B544-BE1F-C17FDE17DDA4}" dt="2019-10-17T09:54:37.936" v="9822" actId="14100"/>
        <pc:sldMkLst>
          <pc:docMk/>
          <pc:sldMk cId="2667221201" sldId="259"/>
        </pc:sldMkLst>
        <pc:spChg chg="mod">
          <ac:chgData name="Clark, Jeffrey" userId="87cd71be-70b4-4002-ae88-a08a3709cc25" providerId="ADAL" clId="{66EE82A2-FB4C-B544-BE1F-C17FDE17DDA4}" dt="2019-10-17T09:54:37.936" v="9822" actId="14100"/>
          <ac:spMkLst>
            <pc:docMk/>
            <pc:sldMk cId="2667221201" sldId="259"/>
            <ac:spMk id="3" creationId="{00000000-0000-0000-0000-000000000000}"/>
          </ac:spMkLst>
        </pc:spChg>
      </pc:sldChg>
      <pc:sldChg chg="modSp">
        <pc:chgData name="Clark, Jeffrey" userId="87cd71be-70b4-4002-ae88-a08a3709cc25" providerId="ADAL" clId="{66EE82A2-FB4C-B544-BE1F-C17FDE17DDA4}" dt="2019-10-17T10:13:37.692" v="10796" actId="20577"/>
        <pc:sldMkLst>
          <pc:docMk/>
          <pc:sldMk cId="4012655901" sldId="260"/>
        </pc:sldMkLst>
        <pc:spChg chg="mod">
          <ac:chgData name="Clark, Jeffrey" userId="87cd71be-70b4-4002-ae88-a08a3709cc25" providerId="ADAL" clId="{66EE82A2-FB4C-B544-BE1F-C17FDE17DDA4}" dt="2019-10-17T10:13:37.692" v="10796" actId="20577"/>
          <ac:spMkLst>
            <pc:docMk/>
            <pc:sldMk cId="4012655901" sldId="260"/>
            <ac:spMk id="3" creationId="{00000000-0000-0000-0000-000000000000}"/>
          </ac:spMkLst>
        </pc:spChg>
      </pc:sldChg>
      <pc:sldChg chg="addSp delSp modSp">
        <pc:chgData name="Clark, Jeffrey" userId="87cd71be-70b4-4002-ae88-a08a3709cc25" providerId="ADAL" clId="{66EE82A2-FB4C-B544-BE1F-C17FDE17DDA4}" dt="2019-10-17T12:50:23.576" v="11660" actId="403"/>
        <pc:sldMkLst>
          <pc:docMk/>
          <pc:sldMk cId="3119473966" sldId="261"/>
        </pc:sldMkLst>
        <pc:spChg chg="mod">
          <ac:chgData name="Clark, Jeffrey" userId="87cd71be-70b4-4002-ae88-a08a3709cc25" providerId="ADAL" clId="{66EE82A2-FB4C-B544-BE1F-C17FDE17DDA4}" dt="2019-10-17T12:50:23.576" v="11660" actId="403"/>
          <ac:spMkLst>
            <pc:docMk/>
            <pc:sldMk cId="3119473966" sldId="261"/>
            <ac:spMk id="3" creationId="{00000000-0000-0000-0000-000000000000}"/>
          </ac:spMkLst>
        </pc:spChg>
        <pc:spChg chg="add del mod">
          <ac:chgData name="Clark, Jeffrey" userId="87cd71be-70b4-4002-ae88-a08a3709cc25" providerId="ADAL" clId="{66EE82A2-FB4C-B544-BE1F-C17FDE17DDA4}" dt="2019-10-17T12:49:32.409" v="11641" actId="767"/>
          <ac:spMkLst>
            <pc:docMk/>
            <pc:sldMk cId="3119473966" sldId="261"/>
            <ac:spMk id="4" creationId="{A27A26F1-F5B3-A74C-AEE1-E05373B859F8}"/>
          </ac:spMkLst>
        </pc:spChg>
      </pc:sldChg>
      <pc:sldChg chg="modSp ord">
        <pc:chgData name="Clark, Jeffrey" userId="87cd71be-70b4-4002-ae88-a08a3709cc25" providerId="ADAL" clId="{66EE82A2-FB4C-B544-BE1F-C17FDE17DDA4}" dt="2019-10-18T10:09:14.176" v="13011" actId="255"/>
        <pc:sldMkLst>
          <pc:docMk/>
          <pc:sldMk cId="76731633" sldId="262"/>
        </pc:sldMkLst>
        <pc:spChg chg="mod">
          <ac:chgData name="Clark, Jeffrey" userId="87cd71be-70b4-4002-ae88-a08a3709cc25" providerId="ADAL" clId="{66EE82A2-FB4C-B544-BE1F-C17FDE17DDA4}" dt="2019-10-18T10:09:14.176" v="13011" actId="255"/>
          <ac:spMkLst>
            <pc:docMk/>
            <pc:sldMk cId="76731633" sldId="262"/>
            <ac:spMk id="3" creationId="{00000000-0000-0000-0000-000000000000}"/>
          </ac:spMkLst>
        </pc:spChg>
      </pc:sldChg>
      <pc:sldChg chg="modSp">
        <pc:chgData name="Clark, Jeffrey" userId="87cd71be-70b4-4002-ae88-a08a3709cc25" providerId="ADAL" clId="{66EE82A2-FB4C-B544-BE1F-C17FDE17DDA4}" dt="2019-10-17T09:53:47.455" v="9820" actId="20577"/>
        <pc:sldMkLst>
          <pc:docMk/>
          <pc:sldMk cId="433059512" sldId="263"/>
        </pc:sldMkLst>
        <pc:spChg chg="mod">
          <ac:chgData name="Clark, Jeffrey" userId="87cd71be-70b4-4002-ae88-a08a3709cc25" providerId="ADAL" clId="{66EE82A2-FB4C-B544-BE1F-C17FDE17DDA4}" dt="2019-10-17T09:53:47.455" v="9820" actId="20577"/>
          <ac:spMkLst>
            <pc:docMk/>
            <pc:sldMk cId="433059512" sldId="263"/>
            <ac:spMk id="3" creationId="{BB0A8F03-887C-0E4F-9978-457681E5F190}"/>
          </ac:spMkLst>
        </pc:spChg>
      </pc:sldChg>
      <pc:sldChg chg="addSp modSp modNotesTx">
        <pc:chgData name="Clark, Jeffrey" userId="87cd71be-70b4-4002-ae88-a08a3709cc25" providerId="ADAL" clId="{66EE82A2-FB4C-B544-BE1F-C17FDE17DDA4}" dt="2019-10-17T10:00:34.488" v="10070" actId="20577"/>
        <pc:sldMkLst>
          <pc:docMk/>
          <pc:sldMk cId="742659532" sldId="264"/>
        </pc:sldMkLst>
        <pc:spChg chg="add mod">
          <ac:chgData name="Clark, Jeffrey" userId="87cd71be-70b4-4002-ae88-a08a3709cc25" providerId="ADAL" clId="{66EE82A2-FB4C-B544-BE1F-C17FDE17DDA4}" dt="2019-10-17T09:57:33.694" v="9890" actId="1076"/>
          <ac:spMkLst>
            <pc:docMk/>
            <pc:sldMk cId="742659532" sldId="264"/>
            <ac:spMk id="5" creationId="{3291E5BD-0BBC-CE4A-8D56-5871F44AAF9B}"/>
          </ac:spMkLst>
        </pc:spChg>
      </pc:sldChg>
      <pc:sldChg chg="modSp modNotesTx">
        <pc:chgData name="Clark, Jeffrey" userId="87cd71be-70b4-4002-ae88-a08a3709cc25" providerId="ADAL" clId="{66EE82A2-FB4C-B544-BE1F-C17FDE17DDA4}" dt="2019-10-18T09:44:59.226" v="12923" actId="20577"/>
        <pc:sldMkLst>
          <pc:docMk/>
          <pc:sldMk cId="989342835" sldId="265"/>
        </pc:sldMkLst>
        <pc:spChg chg="mod">
          <ac:chgData name="Clark, Jeffrey" userId="87cd71be-70b4-4002-ae88-a08a3709cc25" providerId="ADAL" clId="{66EE82A2-FB4C-B544-BE1F-C17FDE17DDA4}" dt="2019-10-18T09:44:59.226" v="12923" actId="20577"/>
          <ac:spMkLst>
            <pc:docMk/>
            <pc:sldMk cId="989342835" sldId="265"/>
            <ac:spMk id="4" creationId="{20BFE465-D915-9F41-AF44-83DA62D94A35}"/>
          </ac:spMkLst>
        </pc:spChg>
      </pc:sldChg>
      <pc:sldChg chg="modSp">
        <pc:chgData name="Clark, Jeffrey" userId="87cd71be-70b4-4002-ae88-a08a3709cc25" providerId="ADAL" clId="{66EE82A2-FB4C-B544-BE1F-C17FDE17DDA4}" dt="2019-10-17T09:56:30.330" v="9888" actId="20577"/>
        <pc:sldMkLst>
          <pc:docMk/>
          <pc:sldMk cId="1801954795" sldId="266"/>
        </pc:sldMkLst>
        <pc:spChg chg="mod">
          <ac:chgData name="Clark, Jeffrey" userId="87cd71be-70b4-4002-ae88-a08a3709cc25" providerId="ADAL" clId="{66EE82A2-FB4C-B544-BE1F-C17FDE17DDA4}" dt="2019-10-17T09:56:30.330" v="9888" actId="20577"/>
          <ac:spMkLst>
            <pc:docMk/>
            <pc:sldMk cId="1801954795" sldId="266"/>
            <ac:spMk id="3" creationId="{44B3B753-5A9E-9142-8662-7B8C7CC1A556}"/>
          </ac:spMkLst>
        </pc:spChg>
      </pc:sldChg>
      <pc:sldChg chg="addSp modSp modNotesTx">
        <pc:chgData name="Clark, Jeffrey" userId="87cd71be-70b4-4002-ae88-a08a3709cc25" providerId="ADAL" clId="{66EE82A2-FB4C-B544-BE1F-C17FDE17DDA4}" dt="2019-10-18T09:47:31.173" v="12971" actId="20577"/>
        <pc:sldMkLst>
          <pc:docMk/>
          <pc:sldMk cId="3343461245" sldId="267"/>
        </pc:sldMkLst>
        <pc:spChg chg="mod">
          <ac:chgData name="Clark, Jeffrey" userId="87cd71be-70b4-4002-ae88-a08a3709cc25" providerId="ADAL" clId="{66EE82A2-FB4C-B544-BE1F-C17FDE17DDA4}" dt="2019-10-17T10:04:12.131" v="10385" actId="404"/>
          <ac:spMkLst>
            <pc:docMk/>
            <pc:sldMk cId="3343461245" sldId="267"/>
            <ac:spMk id="3" creationId="{286ABD38-794F-0B4A-A14B-B69CF1F7659C}"/>
          </ac:spMkLst>
        </pc:spChg>
        <pc:spChg chg="add mod">
          <ac:chgData name="Clark, Jeffrey" userId="87cd71be-70b4-4002-ae88-a08a3709cc25" providerId="ADAL" clId="{66EE82A2-FB4C-B544-BE1F-C17FDE17DDA4}" dt="2019-10-18T09:47:31.173" v="12971" actId="20577"/>
          <ac:spMkLst>
            <pc:docMk/>
            <pc:sldMk cId="3343461245" sldId="267"/>
            <ac:spMk id="4" creationId="{67E5992B-543A-A644-B028-56844B028F47}"/>
          </ac:spMkLst>
        </pc:spChg>
        <pc:spChg chg="mod">
          <ac:chgData name="Clark, Jeffrey" userId="87cd71be-70b4-4002-ae88-a08a3709cc25" providerId="ADAL" clId="{66EE82A2-FB4C-B544-BE1F-C17FDE17DDA4}" dt="2019-10-17T10:04:29.388" v="10392" actId="1036"/>
          <ac:spMkLst>
            <pc:docMk/>
            <pc:sldMk cId="3343461245" sldId="267"/>
            <ac:spMk id="6" creationId="{27C4B7D9-A74B-7946-8637-CEE97549C752}"/>
          </ac:spMkLst>
        </pc:spChg>
        <pc:spChg chg="mod">
          <ac:chgData name="Clark, Jeffrey" userId="87cd71be-70b4-4002-ae88-a08a3709cc25" providerId="ADAL" clId="{66EE82A2-FB4C-B544-BE1F-C17FDE17DDA4}" dt="2019-10-17T10:04:52.961" v="10393" actId="1076"/>
          <ac:spMkLst>
            <pc:docMk/>
            <pc:sldMk cId="3343461245" sldId="267"/>
            <ac:spMk id="7" creationId="{5AB90007-EADE-6E47-9F2D-95714F8495EC}"/>
          </ac:spMkLst>
        </pc:spChg>
        <pc:spChg chg="mod">
          <ac:chgData name="Clark, Jeffrey" userId="87cd71be-70b4-4002-ae88-a08a3709cc25" providerId="ADAL" clId="{66EE82A2-FB4C-B544-BE1F-C17FDE17DDA4}" dt="2019-10-17T10:05:19.314" v="10395" actId="1076"/>
          <ac:spMkLst>
            <pc:docMk/>
            <pc:sldMk cId="3343461245" sldId="267"/>
            <ac:spMk id="9" creationId="{48676210-D0C9-F944-80BA-D3324BA5EBA2}"/>
          </ac:spMkLst>
        </pc:spChg>
        <pc:spChg chg="mod">
          <ac:chgData name="Clark, Jeffrey" userId="87cd71be-70b4-4002-ae88-a08a3709cc25" providerId="ADAL" clId="{66EE82A2-FB4C-B544-BE1F-C17FDE17DDA4}" dt="2019-10-17T10:05:03.493" v="10394" actId="1076"/>
          <ac:spMkLst>
            <pc:docMk/>
            <pc:sldMk cId="3343461245" sldId="267"/>
            <ac:spMk id="11" creationId="{35C8ECA7-113E-5F44-A869-E3366B2C01CE}"/>
          </ac:spMkLst>
        </pc:spChg>
        <pc:spChg chg="mod">
          <ac:chgData name="Clark, Jeffrey" userId="87cd71be-70b4-4002-ae88-a08a3709cc25" providerId="ADAL" clId="{66EE82A2-FB4C-B544-BE1F-C17FDE17DDA4}" dt="2019-10-15T18:40:03.266" v="8746" actId="207"/>
          <ac:spMkLst>
            <pc:docMk/>
            <pc:sldMk cId="3343461245" sldId="267"/>
            <ac:spMk id="12" creationId="{E58BC47E-AAA6-824C-A516-3C1E597630CF}"/>
          </ac:spMkLst>
        </pc:spChg>
      </pc:sldChg>
      <pc:sldChg chg="modSp modNotesTx">
        <pc:chgData name="Clark, Jeffrey" userId="87cd71be-70b4-4002-ae88-a08a3709cc25" providerId="ADAL" clId="{66EE82A2-FB4C-B544-BE1F-C17FDE17DDA4}" dt="2019-10-17T10:15:24.103" v="10930" actId="20577"/>
        <pc:sldMkLst>
          <pc:docMk/>
          <pc:sldMk cId="1582761041" sldId="269"/>
        </pc:sldMkLst>
        <pc:spChg chg="mod">
          <ac:chgData name="Clark, Jeffrey" userId="87cd71be-70b4-4002-ae88-a08a3709cc25" providerId="ADAL" clId="{66EE82A2-FB4C-B544-BE1F-C17FDE17DDA4}" dt="2019-10-17T10:14:44.574" v="10841" actId="20577"/>
          <ac:spMkLst>
            <pc:docMk/>
            <pc:sldMk cId="1582761041" sldId="269"/>
            <ac:spMk id="3" creationId="{00000000-0000-0000-0000-000000000000}"/>
          </ac:spMkLst>
        </pc:spChg>
      </pc:sldChg>
      <pc:sldChg chg="modSp ord">
        <pc:chgData name="Clark, Jeffrey" userId="87cd71be-70b4-4002-ae88-a08a3709cc25" providerId="ADAL" clId="{66EE82A2-FB4C-B544-BE1F-C17FDE17DDA4}" dt="2019-10-17T23:36:27.618" v="12854" actId="20577"/>
        <pc:sldMkLst>
          <pc:docMk/>
          <pc:sldMk cId="3234933678" sldId="270"/>
        </pc:sldMkLst>
        <pc:spChg chg="mod">
          <ac:chgData name="Clark, Jeffrey" userId="87cd71be-70b4-4002-ae88-a08a3709cc25" providerId="ADAL" clId="{66EE82A2-FB4C-B544-BE1F-C17FDE17DDA4}" dt="2019-10-17T23:36:27.618" v="12854" actId="20577"/>
          <ac:spMkLst>
            <pc:docMk/>
            <pc:sldMk cId="3234933678" sldId="270"/>
            <ac:spMk id="3" creationId="{00000000-0000-0000-0000-000000000000}"/>
          </ac:spMkLst>
        </pc:spChg>
      </pc:sldChg>
      <pc:sldChg chg="modSp modNotesTx">
        <pc:chgData name="Clark, Jeffrey" userId="87cd71be-70b4-4002-ae88-a08a3709cc25" providerId="ADAL" clId="{66EE82A2-FB4C-B544-BE1F-C17FDE17DDA4}" dt="2019-10-17T22:27:54.369" v="12159" actId="20577"/>
        <pc:sldMkLst>
          <pc:docMk/>
          <pc:sldMk cId="3063806011" sldId="271"/>
        </pc:sldMkLst>
        <pc:spChg chg="mod">
          <ac:chgData name="Clark, Jeffrey" userId="87cd71be-70b4-4002-ae88-a08a3709cc25" providerId="ADAL" clId="{66EE82A2-FB4C-B544-BE1F-C17FDE17DDA4}" dt="2019-10-17T22:27:54.369" v="12159" actId="20577"/>
          <ac:spMkLst>
            <pc:docMk/>
            <pc:sldMk cId="3063806011" sldId="271"/>
            <ac:spMk id="3" creationId="{00000000-0000-0000-0000-000000000000}"/>
          </ac:spMkLst>
        </pc:spChg>
        <pc:spChg chg="mod">
          <ac:chgData name="Clark, Jeffrey" userId="87cd71be-70b4-4002-ae88-a08a3709cc25" providerId="ADAL" clId="{66EE82A2-FB4C-B544-BE1F-C17FDE17DDA4}" dt="2019-10-15T14:34:41.590" v="5258" actId="20577"/>
          <ac:spMkLst>
            <pc:docMk/>
            <pc:sldMk cId="3063806011" sldId="271"/>
            <ac:spMk id="5" creationId="{5D9E51E3-97C0-F048-9E30-EBD3CA6933E3}"/>
          </ac:spMkLst>
        </pc:spChg>
      </pc:sldChg>
      <pc:sldChg chg="modSp">
        <pc:chgData name="Clark, Jeffrey" userId="87cd71be-70b4-4002-ae88-a08a3709cc25" providerId="ADAL" clId="{66EE82A2-FB4C-B544-BE1F-C17FDE17DDA4}" dt="2019-10-17T10:19:03.066" v="11016" actId="20577"/>
        <pc:sldMkLst>
          <pc:docMk/>
          <pc:sldMk cId="946504716" sldId="272"/>
        </pc:sldMkLst>
        <pc:spChg chg="mod">
          <ac:chgData name="Clark, Jeffrey" userId="87cd71be-70b4-4002-ae88-a08a3709cc25" providerId="ADAL" clId="{66EE82A2-FB4C-B544-BE1F-C17FDE17DDA4}" dt="2019-10-17T10:19:03.066" v="11016" actId="20577"/>
          <ac:spMkLst>
            <pc:docMk/>
            <pc:sldMk cId="946504716" sldId="272"/>
            <ac:spMk id="3" creationId="{00000000-0000-0000-0000-000000000000}"/>
          </ac:spMkLst>
        </pc:spChg>
      </pc:sldChg>
      <pc:sldChg chg="modSp">
        <pc:chgData name="Clark, Jeffrey" userId="87cd71be-70b4-4002-ae88-a08a3709cc25" providerId="ADAL" clId="{66EE82A2-FB4C-B544-BE1F-C17FDE17DDA4}" dt="2019-10-17T10:23:30.613" v="11151" actId="20577"/>
        <pc:sldMkLst>
          <pc:docMk/>
          <pc:sldMk cId="466287421" sldId="274"/>
        </pc:sldMkLst>
        <pc:spChg chg="mod">
          <ac:chgData name="Clark, Jeffrey" userId="87cd71be-70b4-4002-ae88-a08a3709cc25" providerId="ADAL" clId="{66EE82A2-FB4C-B544-BE1F-C17FDE17DDA4}" dt="2019-10-17T10:23:30.613" v="11151" actId="20577"/>
          <ac:spMkLst>
            <pc:docMk/>
            <pc:sldMk cId="466287421" sldId="274"/>
            <ac:spMk id="3" creationId="{00000000-0000-0000-0000-000000000000}"/>
          </ac:spMkLst>
        </pc:spChg>
      </pc:sldChg>
      <pc:sldChg chg="modSp">
        <pc:chgData name="Clark, Jeffrey" userId="87cd71be-70b4-4002-ae88-a08a3709cc25" providerId="ADAL" clId="{66EE82A2-FB4C-B544-BE1F-C17FDE17DDA4}" dt="2019-10-17T10:20:35.221" v="11119" actId="20577"/>
        <pc:sldMkLst>
          <pc:docMk/>
          <pc:sldMk cId="2143056072" sldId="275"/>
        </pc:sldMkLst>
        <pc:spChg chg="mod">
          <ac:chgData name="Clark, Jeffrey" userId="87cd71be-70b4-4002-ae88-a08a3709cc25" providerId="ADAL" clId="{66EE82A2-FB4C-B544-BE1F-C17FDE17DDA4}" dt="2019-10-17T10:20:35.221" v="11119" actId="20577"/>
          <ac:spMkLst>
            <pc:docMk/>
            <pc:sldMk cId="2143056072" sldId="275"/>
            <ac:spMk id="3" creationId="{FFB46686-8066-EE41-9DB7-081D94652FC5}"/>
          </ac:spMkLst>
        </pc:spChg>
      </pc:sldChg>
      <pc:sldChg chg="addSp delSp modSp">
        <pc:chgData name="Clark, Jeffrey" userId="87cd71be-70b4-4002-ae88-a08a3709cc25" providerId="ADAL" clId="{66EE82A2-FB4C-B544-BE1F-C17FDE17DDA4}" dt="2019-10-17T22:36:32.240" v="12257" actId="403"/>
        <pc:sldMkLst>
          <pc:docMk/>
          <pc:sldMk cId="1619854844" sldId="276"/>
        </pc:sldMkLst>
        <pc:spChg chg="del mod">
          <ac:chgData name="Clark, Jeffrey" userId="87cd71be-70b4-4002-ae88-a08a3709cc25" providerId="ADAL" clId="{66EE82A2-FB4C-B544-BE1F-C17FDE17DDA4}" dt="2019-10-15T14:36:54.146" v="5290" actId="12084"/>
          <ac:spMkLst>
            <pc:docMk/>
            <pc:sldMk cId="1619854844" sldId="276"/>
            <ac:spMk id="3" creationId="{00000000-0000-0000-0000-000000000000}"/>
          </ac:spMkLst>
        </pc:spChg>
        <pc:spChg chg="add mod">
          <ac:chgData name="Clark, Jeffrey" userId="87cd71be-70b4-4002-ae88-a08a3709cc25" providerId="ADAL" clId="{66EE82A2-FB4C-B544-BE1F-C17FDE17DDA4}" dt="2019-10-15T14:51:34.629" v="5738" actId="207"/>
          <ac:spMkLst>
            <pc:docMk/>
            <pc:sldMk cId="1619854844" sldId="276"/>
            <ac:spMk id="4" creationId="{8CF9A0E1-3615-8045-ABFB-C8D1A9853287}"/>
          </ac:spMkLst>
        </pc:spChg>
        <pc:spChg chg="mod">
          <ac:chgData name="Clark, Jeffrey" userId="87cd71be-70b4-4002-ae88-a08a3709cc25" providerId="ADAL" clId="{66EE82A2-FB4C-B544-BE1F-C17FDE17DDA4}" dt="2019-10-15T14:36:10.372" v="5288" actId="20577"/>
          <ac:spMkLst>
            <pc:docMk/>
            <pc:sldMk cId="1619854844" sldId="276"/>
            <ac:spMk id="5" creationId="{5D9E51E3-97C0-F048-9E30-EBD3CA6933E3}"/>
          </ac:spMkLst>
        </pc:spChg>
        <pc:spChg chg="add mod">
          <ac:chgData name="Clark, Jeffrey" userId="87cd71be-70b4-4002-ae88-a08a3709cc25" providerId="ADAL" clId="{66EE82A2-FB4C-B544-BE1F-C17FDE17DDA4}" dt="2019-10-15T14:51:34.629" v="5738" actId="207"/>
          <ac:spMkLst>
            <pc:docMk/>
            <pc:sldMk cId="1619854844" sldId="276"/>
            <ac:spMk id="6" creationId="{10186755-07FD-A64A-8E16-9CAA58B4BB1C}"/>
          </ac:spMkLst>
        </pc:spChg>
        <pc:graphicFrameChg chg="add mod">
          <ac:chgData name="Clark, Jeffrey" userId="87cd71be-70b4-4002-ae88-a08a3709cc25" providerId="ADAL" clId="{66EE82A2-FB4C-B544-BE1F-C17FDE17DDA4}" dt="2019-10-17T22:36:32.240" v="12257" actId="403"/>
          <ac:graphicFrameMkLst>
            <pc:docMk/>
            <pc:sldMk cId="1619854844" sldId="276"/>
            <ac:graphicFrameMk id="2" creationId="{B6E6EA44-8DC3-2948-A1D0-A77EC4EFEAD3}"/>
          </ac:graphicFrameMkLst>
        </pc:graphicFrameChg>
      </pc:sldChg>
      <pc:sldChg chg="modSp">
        <pc:chgData name="Clark, Jeffrey" userId="87cd71be-70b4-4002-ae88-a08a3709cc25" providerId="ADAL" clId="{66EE82A2-FB4C-B544-BE1F-C17FDE17DDA4}" dt="2019-10-17T22:40:13.346" v="12361" actId="20577"/>
        <pc:sldMkLst>
          <pc:docMk/>
          <pc:sldMk cId="3361911878" sldId="277"/>
        </pc:sldMkLst>
        <pc:spChg chg="mod">
          <ac:chgData name="Clark, Jeffrey" userId="87cd71be-70b4-4002-ae88-a08a3709cc25" providerId="ADAL" clId="{66EE82A2-FB4C-B544-BE1F-C17FDE17DDA4}" dt="2019-10-17T22:40:13.346" v="12361" actId="20577"/>
          <ac:spMkLst>
            <pc:docMk/>
            <pc:sldMk cId="3361911878" sldId="277"/>
            <ac:spMk id="3" creationId="{00000000-0000-0000-0000-000000000000}"/>
          </ac:spMkLst>
        </pc:spChg>
        <pc:spChg chg="mod">
          <ac:chgData name="Clark, Jeffrey" userId="87cd71be-70b4-4002-ae88-a08a3709cc25" providerId="ADAL" clId="{66EE82A2-FB4C-B544-BE1F-C17FDE17DDA4}" dt="2019-10-15T15:21:59.736" v="6623" actId="20577"/>
          <ac:spMkLst>
            <pc:docMk/>
            <pc:sldMk cId="3361911878" sldId="277"/>
            <ac:spMk id="5" creationId="{5D9E51E3-97C0-F048-9E30-EBD3CA6933E3}"/>
          </ac:spMkLst>
        </pc:spChg>
      </pc:sldChg>
      <pc:sldChg chg="modSp">
        <pc:chgData name="Clark, Jeffrey" userId="87cd71be-70b4-4002-ae88-a08a3709cc25" providerId="ADAL" clId="{66EE82A2-FB4C-B544-BE1F-C17FDE17DDA4}" dt="2019-10-17T22:38:42.667" v="12356" actId="113"/>
        <pc:sldMkLst>
          <pc:docMk/>
          <pc:sldMk cId="3411706222" sldId="278"/>
        </pc:sldMkLst>
        <pc:spChg chg="mod">
          <ac:chgData name="Clark, Jeffrey" userId="87cd71be-70b4-4002-ae88-a08a3709cc25" providerId="ADAL" clId="{66EE82A2-FB4C-B544-BE1F-C17FDE17DDA4}" dt="2019-10-15T15:22:17.977" v="6626" actId="20577"/>
          <ac:spMkLst>
            <pc:docMk/>
            <pc:sldMk cId="3411706222" sldId="278"/>
            <ac:spMk id="2" creationId="{48493B32-4221-3644-A62F-80F988FB42FB}"/>
          </ac:spMkLst>
        </pc:spChg>
        <pc:spChg chg="mod">
          <ac:chgData name="Clark, Jeffrey" userId="87cd71be-70b4-4002-ae88-a08a3709cc25" providerId="ADAL" clId="{66EE82A2-FB4C-B544-BE1F-C17FDE17DDA4}" dt="2019-10-17T22:38:42.667" v="12356" actId="113"/>
          <ac:spMkLst>
            <pc:docMk/>
            <pc:sldMk cId="3411706222" sldId="278"/>
            <ac:spMk id="3" creationId="{FFB46686-8066-EE41-9DB7-081D94652FC5}"/>
          </ac:spMkLst>
        </pc:spChg>
      </pc:sldChg>
      <pc:sldChg chg="modSp ord">
        <pc:chgData name="Clark, Jeffrey" userId="87cd71be-70b4-4002-ae88-a08a3709cc25" providerId="ADAL" clId="{66EE82A2-FB4C-B544-BE1F-C17FDE17DDA4}" dt="2019-10-15T18:34:58.006" v="8691" actId="5793"/>
        <pc:sldMkLst>
          <pc:docMk/>
          <pc:sldMk cId="3760969402" sldId="279"/>
        </pc:sldMkLst>
        <pc:spChg chg="mod">
          <ac:chgData name="Clark, Jeffrey" userId="87cd71be-70b4-4002-ae88-a08a3709cc25" providerId="ADAL" clId="{66EE82A2-FB4C-B544-BE1F-C17FDE17DDA4}" dt="2019-10-15T18:34:58.006" v="8691" actId="5793"/>
          <ac:spMkLst>
            <pc:docMk/>
            <pc:sldMk cId="3760969402" sldId="279"/>
            <ac:spMk id="3" creationId="{00000000-0000-0000-0000-000000000000}"/>
          </ac:spMkLst>
        </pc:spChg>
      </pc:sldChg>
      <pc:sldChg chg="modSp ord">
        <pc:chgData name="Clark, Jeffrey" userId="87cd71be-70b4-4002-ae88-a08a3709cc25" providerId="ADAL" clId="{66EE82A2-FB4C-B544-BE1F-C17FDE17DDA4}" dt="2019-10-15T18:19:31.852" v="8297" actId="255"/>
        <pc:sldMkLst>
          <pc:docMk/>
          <pc:sldMk cId="1083142938" sldId="281"/>
        </pc:sldMkLst>
        <pc:spChg chg="mod">
          <ac:chgData name="Clark, Jeffrey" userId="87cd71be-70b4-4002-ae88-a08a3709cc25" providerId="ADAL" clId="{66EE82A2-FB4C-B544-BE1F-C17FDE17DDA4}" dt="2019-10-15T18:19:31.852" v="8297" actId="255"/>
          <ac:spMkLst>
            <pc:docMk/>
            <pc:sldMk cId="1083142938" sldId="281"/>
            <ac:spMk id="3" creationId="{00000000-0000-0000-0000-000000000000}"/>
          </ac:spMkLst>
        </pc:spChg>
      </pc:sldChg>
      <pc:sldChg chg="modSp ord">
        <pc:chgData name="Clark, Jeffrey" userId="87cd71be-70b4-4002-ae88-a08a3709cc25" providerId="ADAL" clId="{66EE82A2-FB4C-B544-BE1F-C17FDE17DDA4}" dt="2019-10-15T18:31:13.696" v="8610" actId="20577"/>
        <pc:sldMkLst>
          <pc:docMk/>
          <pc:sldMk cId="2949428280" sldId="282"/>
        </pc:sldMkLst>
        <pc:spChg chg="mod">
          <ac:chgData name="Clark, Jeffrey" userId="87cd71be-70b4-4002-ae88-a08a3709cc25" providerId="ADAL" clId="{66EE82A2-FB4C-B544-BE1F-C17FDE17DDA4}" dt="2019-10-15T18:31:13.696" v="8610" actId="20577"/>
          <ac:spMkLst>
            <pc:docMk/>
            <pc:sldMk cId="2949428280" sldId="282"/>
            <ac:spMk id="3" creationId="{00000000-0000-0000-0000-000000000000}"/>
          </ac:spMkLst>
        </pc:spChg>
      </pc:sldChg>
      <pc:sldChg chg="modSp add modNotesTx">
        <pc:chgData name="Clark, Jeffrey" userId="87cd71be-70b4-4002-ae88-a08a3709cc25" providerId="ADAL" clId="{66EE82A2-FB4C-B544-BE1F-C17FDE17DDA4}" dt="2019-10-17T10:13:19.790" v="10784" actId="20577"/>
        <pc:sldMkLst>
          <pc:docMk/>
          <pc:sldMk cId="1121155031" sldId="283"/>
        </pc:sldMkLst>
        <pc:spChg chg="mod">
          <ac:chgData name="Clark, Jeffrey" userId="87cd71be-70b4-4002-ae88-a08a3709cc25" providerId="ADAL" clId="{66EE82A2-FB4C-B544-BE1F-C17FDE17DDA4}" dt="2019-10-14T14:23:04.022" v="15" actId="20577"/>
          <ac:spMkLst>
            <pc:docMk/>
            <pc:sldMk cId="1121155031" sldId="283"/>
            <ac:spMk id="2" creationId="{B18281FC-1726-5E44-ACF7-76FB13372ACB}"/>
          </ac:spMkLst>
        </pc:spChg>
        <pc:spChg chg="mod">
          <ac:chgData name="Clark, Jeffrey" userId="87cd71be-70b4-4002-ae88-a08a3709cc25" providerId="ADAL" clId="{66EE82A2-FB4C-B544-BE1F-C17FDE17DDA4}" dt="2019-10-14T14:40:44.873" v="627" actId="255"/>
          <ac:spMkLst>
            <pc:docMk/>
            <pc:sldMk cId="1121155031" sldId="283"/>
            <ac:spMk id="3" creationId="{94DF3ACB-AA7D-8A43-B4AE-F5774FB9EE01}"/>
          </ac:spMkLst>
        </pc:spChg>
      </pc:sldChg>
      <pc:sldChg chg="modSp add">
        <pc:chgData name="Clark, Jeffrey" userId="87cd71be-70b4-4002-ae88-a08a3709cc25" providerId="ADAL" clId="{66EE82A2-FB4C-B544-BE1F-C17FDE17DDA4}" dt="2019-10-17T10:25:27.003" v="11228" actId="20577"/>
        <pc:sldMkLst>
          <pc:docMk/>
          <pc:sldMk cId="1913379038" sldId="284"/>
        </pc:sldMkLst>
        <pc:spChg chg="mod">
          <ac:chgData name="Clark, Jeffrey" userId="87cd71be-70b4-4002-ae88-a08a3709cc25" providerId="ADAL" clId="{66EE82A2-FB4C-B544-BE1F-C17FDE17DDA4}" dt="2019-10-17T10:25:27.003" v="11228" actId="20577"/>
          <ac:spMkLst>
            <pc:docMk/>
            <pc:sldMk cId="1913379038" sldId="284"/>
            <ac:spMk id="3" creationId="{00000000-0000-0000-0000-000000000000}"/>
          </ac:spMkLst>
        </pc:spChg>
        <pc:spChg chg="mod">
          <ac:chgData name="Clark, Jeffrey" userId="87cd71be-70b4-4002-ae88-a08a3709cc25" providerId="ADAL" clId="{66EE82A2-FB4C-B544-BE1F-C17FDE17DDA4}" dt="2019-10-14T14:53:51.079" v="1585" actId="20577"/>
          <ac:spMkLst>
            <pc:docMk/>
            <pc:sldMk cId="1913379038" sldId="284"/>
            <ac:spMk id="5" creationId="{5D9E51E3-97C0-F048-9E30-EBD3CA6933E3}"/>
          </ac:spMkLst>
        </pc:spChg>
      </pc:sldChg>
      <pc:sldChg chg="modSp add">
        <pc:chgData name="Clark, Jeffrey" userId="87cd71be-70b4-4002-ae88-a08a3709cc25" providerId="ADAL" clId="{66EE82A2-FB4C-B544-BE1F-C17FDE17DDA4}" dt="2019-10-17T10:26:48.787" v="11267" actId="14"/>
        <pc:sldMkLst>
          <pc:docMk/>
          <pc:sldMk cId="2591949145" sldId="285"/>
        </pc:sldMkLst>
        <pc:spChg chg="mod">
          <ac:chgData name="Clark, Jeffrey" userId="87cd71be-70b4-4002-ae88-a08a3709cc25" providerId="ADAL" clId="{66EE82A2-FB4C-B544-BE1F-C17FDE17DDA4}" dt="2019-10-17T10:26:48.787" v="11267" actId="14"/>
          <ac:spMkLst>
            <pc:docMk/>
            <pc:sldMk cId="2591949145" sldId="285"/>
            <ac:spMk id="3" creationId="{00000000-0000-0000-0000-000000000000}"/>
          </ac:spMkLst>
        </pc:spChg>
        <pc:spChg chg="mod">
          <ac:chgData name="Clark, Jeffrey" userId="87cd71be-70b4-4002-ae88-a08a3709cc25" providerId="ADAL" clId="{66EE82A2-FB4C-B544-BE1F-C17FDE17DDA4}" dt="2019-10-14T14:54:01.141" v="1587" actId="20577"/>
          <ac:spMkLst>
            <pc:docMk/>
            <pc:sldMk cId="2591949145" sldId="285"/>
            <ac:spMk id="5" creationId="{5D9E51E3-97C0-F048-9E30-EBD3CA6933E3}"/>
          </ac:spMkLst>
        </pc:spChg>
      </pc:sldChg>
      <pc:sldChg chg="modSp add">
        <pc:chgData name="Clark, Jeffrey" userId="87cd71be-70b4-4002-ae88-a08a3709cc25" providerId="ADAL" clId="{66EE82A2-FB4C-B544-BE1F-C17FDE17DDA4}" dt="2019-10-17T10:30:30.218" v="11449" actId="20577"/>
        <pc:sldMkLst>
          <pc:docMk/>
          <pc:sldMk cId="4245527026" sldId="286"/>
        </pc:sldMkLst>
        <pc:spChg chg="mod">
          <ac:chgData name="Clark, Jeffrey" userId="87cd71be-70b4-4002-ae88-a08a3709cc25" providerId="ADAL" clId="{66EE82A2-FB4C-B544-BE1F-C17FDE17DDA4}" dt="2019-10-17T10:30:30.218" v="11449" actId="20577"/>
          <ac:spMkLst>
            <pc:docMk/>
            <pc:sldMk cId="4245527026" sldId="286"/>
            <ac:spMk id="3" creationId="{FFB46686-8066-EE41-9DB7-081D94652FC5}"/>
          </ac:spMkLst>
        </pc:spChg>
      </pc:sldChg>
      <pc:sldChg chg="modSp add">
        <pc:chgData name="Clark, Jeffrey" userId="87cd71be-70b4-4002-ae88-a08a3709cc25" providerId="ADAL" clId="{66EE82A2-FB4C-B544-BE1F-C17FDE17DDA4}" dt="2019-10-17T12:43:59.278" v="11471" actId="20577"/>
        <pc:sldMkLst>
          <pc:docMk/>
          <pc:sldMk cId="3420507789" sldId="287"/>
        </pc:sldMkLst>
        <pc:spChg chg="mod">
          <ac:chgData name="Clark, Jeffrey" userId="87cd71be-70b4-4002-ae88-a08a3709cc25" providerId="ADAL" clId="{66EE82A2-FB4C-B544-BE1F-C17FDE17DDA4}" dt="2019-10-17T12:43:59.278" v="11471" actId="20577"/>
          <ac:spMkLst>
            <pc:docMk/>
            <pc:sldMk cId="3420507789" sldId="287"/>
            <ac:spMk id="3" creationId="{00000000-0000-0000-0000-000000000000}"/>
          </ac:spMkLst>
        </pc:spChg>
        <pc:spChg chg="mod">
          <ac:chgData name="Clark, Jeffrey" userId="87cd71be-70b4-4002-ae88-a08a3709cc25" providerId="ADAL" clId="{66EE82A2-FB4C-B544-BE1F-C17FDE17DDA4}" dt="2019-10-14T14:54:10.842" v="1589" actId="20577"/>
          <ac:spMkLst>
            <pc:docMk/>
            <pc:sldMk cId="3420507789" sldId="287"/>
            <ac:spMk id="5" creationId="{5D9E51E3-97C0-F048-9E30-EBD3CA6933E3}"/>
          </ac:spMkLst>
        </pc:spChg>
      </pc:sldChg>
      <pc:sldChg chg="modSp add">
        <pc:chgData name="Clark, Jeffrey" userId="87cd71be-70b4-4002-ae88-a08a3709cc25" providerId="ADAL" clId="{66EE82A2-FB4C-B544-BE1F-C17FDE17DDA4}" dt="2019-10-17T12:44:42.702" v="11477" actId="404"/>
        <pc:sldMkLst>
          <pc:docMk/>
          <pc:sldMk cId="2790603060" sldId="288"/>
        </pc:sldMkLst>
        <pc:spChg chg="mod">
          <ac:chgData name="Clark, Jeffrey" userId="87cd71be-70b4-4002-ae88-a08a3709cc25" providerId="ADAL" clId="{66EE82A2-FB4C-B544-BE1F-C17FDE17DDA4}" dt="2019-10-17T12:44:42.702" v="11477" actId="404"/>
          <ac:spMkLst>
            <pc:docMk/>
            <pc:sldMk cId="2790603060" sldId="288"/>
            <ac:spMk id="3" creationId="{00000000-0000-0000-0000-000000000000}"/>
          </ac:spMkLst>
        </pc:spChg>
        <pc:spChg chg="mod">
          <ac:chgData name="Clark, Jeffrey" userId="87cd71be-70b4-4002-ae88-a08a3709cc25" providerId="ADAL" clId="{66EE82A2-FB4C-B544-BE1F-C17FDE17DDA4}" dt="2019-10-14T15:17:39.432" v="2383"/>
          <ac:spMkLst>
            <pc:docMk/>
            <pc:sldMk cId="2790603060" sldId="288"/>
            <ac:spMk id="5" creationId="{5D9E51E3-97C0-F048-9E30-EBD3CA6933E3}"/>
          </ac:spMkLst>
        </pc:spChg>
      </pc:sldChg>
      <pc:sldChg chg="modSp add">
        <pc:chgData name="Clark, Jeffrey" userId="87cd71be-70b4-4002-ae88-a08a3709cc25" providerId="ADAL" clId="{66EE82A2-FB4C-B544-BE1F-C17FDE17DDA4}" dt="2019-10-17T12:46:12.727" v="11484" actId="114"/>
        <pc:sldMkLst>
          <pc:docMk/>
          <pc:sldMk cId="3172575109" sldId="289"/>
        </pc:sldMkLst>
        <pc:spChg chg="mod">
          <ac:chgData name="Clark, Jeffrey" userId="87cd71be-70b4-4002-ae88-a08a3709cc25" providerId="ADAL" clId="{66EE82A2-FB4C-B544-BE1F-C17FDE17DDA4}" dt="2019-10-17T12:46:12.727" v="11484" actId="114"/>
          <ac:spMkLst>
            <pc:docMk/>
            <pc:sldMk cId="3172575109" sldId="289"/>
            <ac:spMk id="3" creationId="{00000000-0000-0000-0000-000000000000}"/>
          </ac:spMkLst>
        </pc:spChg>
        <pc:spChg chg="mod">
          <ac:chgData name="Clark, Jeffrey" userId="87cd71be-70b4-4002-ae88-a08a3709cc25" providerId="ADAL" clId="{66EE82A2-FB4C-B544-BE1F-C17FDE17DDA4}" dt="2019-10-17T12:45:35.417" v="11481" actId="255"/>
          <ac:spMkLst>
            <pc:docMk/>
            <pc:sldMk cId="3172575109" sldId="289"/>
            <ac:spMk id="5" creationId="{5D9E51E3-97C0-F048-9E30-EBD3CA6933E3}"/>
          </ac:spMkLst>
        </pc:spChg>
      </pc:sldChg>
      <pc:sldChg chg="modSp add">
        <pc:chgData name="Clark, Jeffrey" userId="87cd71be-70b4-4002-ae88-a08a3709cc25" providerId="ADAL" clId="{66EE82A2-FB4C-B544-BE1F-C17FDE17DDA4}" dt="2019-10-17T12:48:02.775" v="11635" actId="20577"/>
        <pc:sldMkLst>
          <pc:docMk/>
          <pc:sldMk cId="211034006" sldId="290"/>
        </pc:sldMkLst>
        <pc:spChg chg="mod">
          <ac:chgData name="Clark, Jeffrey" userId="87cd71be-70b4-4002-ae88-a08a3709cc25" providerId="ADAL" clId="{66EE82A2-FB4C-B544-BE1F-C17FDE17DDA4}" dt="2019-10-17T12:48:02.775" v="11635" actId="20577"/>
          <ac:spMkLst>
            <pc:docMk/>
            <pc:sldMk cId="211034006" sldId="290"/>
            <ac:spMk id="3" creationId="{FFB46686-8066-EE41-9DB7-081D94652FC5}"/>
          </ac:spMkLst>
        </pc:spChg>
      </pc:sldChg>
      <pc:sldChg chg="modSp add">
        <pc:chgData name="Clark, Jeffrey" userId="87cd71be-70b4-4002-ae88-a08a3709cc25" providerId="ADAL" clId="{66EE82A2-FB4C-B544-BE1F-C17FDE17DDA4}" dt="2019-10-17T12:48:56.340" v="11637" actId="113"/>
        <pc:sldMkLst>
          <pc:docMk/>
          <pc:sldMk cId="1334978028" sldId="291"/>
        </pc:sldMkLst>
        <pc:spChg chg="mod">
          <ac:chgData name="Clark, Jeffrey" userId="87cd71be-70b4-4002-ae88-a08a3709cc25" providerId="ADAL" clId="{66EE82A2-FB4C-B544-BE1F-C17FDE17DDA4}" dt="2019-10-17T12:48:56.340" v="11637" actId="113"/>
          <ac:spMkLst>
            <pc:docMk/>
            <pc:sldMk cId="1334978028" sldId="291"/>
            <ac:spMk id="3" creationId="{00000000-0000-0000-0000-000000000000}"/>
          </ac:spMkLst>
        </pc:spChg>
        <pc:spChg chg="mod">
          <ac:chgData name="Clark, Jeffrey" userId="87cd71be-70b4-4002-ae88-a08a3709cc25" providerId="ADAL" clId="{66EE82A2-FB4C-B544-BE1F-C17FDE17DDA4}" dt="2019-10-14T15:17:18.263" v="2381" actId="20577"/>
          <ac:spMkLst>
            <pc:docMk/>
            <pc:sldMk cId="1334978028" sldId="291"/>
            <ac:spMk id="5" creationId="{5D9E51E3-97C0-F048-9E30-EBD3CA6933E3}"/>
          </ac:spMkLst>
        </pc:spChg>
      </pc:sldChg>
      <pc:sldChg chg="modSp add ord">
        <pc:chgData name="Clark, Jeffrey" userId="87cd71be-70b4-4002-ae88-a08a3709cc25" providerId="ADAL" clId="{66EE82A2-FB4C-B544-BE1F-C17FDE17DDA4}" dt="2019-10-17T12:55:38.831" v="11822" actId="20577"/>
        <pc:sldMkLst>
          <pc:docMk/>
          <pc:sldMk cId="3206230284" sldId="292"/>
        </pc:sldMkLst>
        <pc:spChg chg="mod">
          <ac:chgData name="Clark, Jeffrey" userId="87cd71be-70b4-4002-ae88-a08a3709cc25" providerId="ADAL" clId="{66EE82A2-FB4C-B544-BE1F-C17FDE17DDA4}" dt="2019-10-17T12:55:38.831" v="11822" actId="20577"/>
          <ac:spMkLst>
            <pc:docMk/>
            <pc:sldMk cId="3206230284" sldId="292"/>
            <ac:spMk id="3" creationId="{00000000-0000-0000-0000-000000000000}"/>
          </ac:spMkLst>
        </pc:spChg>
        <pc:spChg chg="mod">
          <ac:chgData name="Clark, Jeffrey" userId="87cd71be-70b4-4002-ae88-a08a3709cc25" providerId="ADAL" clId="{66EE82A2-FB4C-B544-BE1F-C17FDE17DDA4}" dt="2019-10-14T19:11:24.777" v="3143"/>
          <ac:spMkLst>
            <pc:docMk/>
            <pc:sldMk cId="3206230284" sldId="292"/>
            <ac:spMk id="5" creationId="{5D9E51E3-97C0-F048-9E30-EBD3CA6933E3}"/>
          </ac:spMkLst>
        </pc:spChg>
      </pc:sldChg>
      <pc:sldChg chg="addSp delSp modSp add ord modNotesTx">
        <pc:chgData name="Clark, Jeffrey" userId="87cd71be-70b4-4002-ae88-a08a3709cc25" providerId="ADAL" clId="{66EE82A2-FB4C-B544-BE1F-C17FDE17DDA4}" dt="2019-10-17T22:14:29.028" v="11902" actId="20577"/>
        <pc:sldMkLst>
          <pc:docMk/>
          <pc:sldMk cId="1850770269" sldId="293"/>
        </pc:sldMkLst>
        <pc:spChg chg="add del mod">
          <ac:chgData name="Clark, Jeffrey" userId="87cd71be-70b4-4002-ae88-a08a3709cc25" providerId="ADAL" clId="{66EE82A2-FB4C-B544-BE1F-C17FDE17DDA4}" dt="2019-10-15T13:01:59.419" v="3975"/>
          <ac:spMkLst>
            <pc:docMk/>
            <pc:sldMk cId="1850770269" sldId="293"/>
            <ac:spMk id="2" creationId="{A84E02A0-528F-4146-AD8D-A59EC204FF76}"/>
          </ac:spMkLst>
        </pc:spChg>
        <pc:spChg chg="del mod">
          <ac:chgData name="Clark, Jeffrey" userId="87cd71be-70b4-4002-ae88-a08a3709cc25" providerId="ADAL" clId="{66EE82A2-FB4C-B544-BE1F-C17FDE17DDA4}" dt="2019-10-15T13:02:16.398" v="3976"/>
          <ac:spMkLst>
            <pc:docMk/>
            <pc:sldMk cId="1850770269" sldId="293"/>
            <ac:spMk id="3" creationId="{00000000-0000-0000-0000-000000000000}"/>
          </ac:spMkLst>
        </pc:spChg>
        <pc:spChg chg="add del mod">
          <ac:chgData name="Clark, Jeffrey" userId="87cd71be-70b4-4002-ae88-a08a3709cc25" providerId="ADAL" clId="{66EE82A2-FB4C-B544-BE1F-C17FDE17DDA4}" dt="2019-10-15T13:01:59.419" v="3975"/>
          <ac:spMkLst>
            <pc:docMk/>
            <pc:sldMk cId="1850770269" sldId="293"/>
            <ac:spMk id="4" creationId="{C900ECC0-4BD6-C741-B57D-7B36A7324E61}"/>
          </ac:spMkLst>
        </pc:spChg>
        <pc:spChg chg="add del mod">
          <ac:chgData name="Clark, Jeffrey" userId="87cd71be-70b4-4002-ae88-a08a3709cc25" providerId="ADAL" clId="{66EE82A2-FB4C-B544-BE1F-C17FDE17DDA4}" dt="2019-10-15T13:01:59.419" v="3975"/>
          <ac:spMkLst>
            <pc:docMk/>
            <pc:sldMk cId="1850770269" sldId="293"/>
            <ac:spMk id="6" creationId="{A2F12412-868D-BD4E-9387-90855EF6E129}"/>
          </ac:spMkLst>
        </pc:spChg>
        <pc:spChg chg="add del mod">
          <ac:chgData name="Clark, Jeffrey" userId="87cd71be-70b4-4002-ae88-a08a3709cc25" providerId="ADAL" clId="{66EE82A2-FB4C-B544-BE1F-C17FDE17DDA4}" dt="2019-10-15T13:02:23.538" v="3977"/>
          <ac:spMkLst>
            <pc:docMk/>
            <pc:sldMk cId="1850770269" sldId="293"/>
            <ac:spMk id="7" creationId="{6CD0816A-2296-E648-958F-E13D50A94483}"/>
          </ac:spMkLst>
        </pc:spChg>
        <pc:spChg chg="add mod">
          <ac:chgData name="Clark, Jeffrey" userId="87cd71be-70b4-4002-ae88-a08a3709cc25" providerId="ADAL" clId="{66EE82A2-FB4C-B544-BE1F-C17FDE17DDA4}" dt="2019-10-15T13:11:56.415" v="4151" actId="1076"/>
          <ac:spMkLst>
            <pc:docMk/>
            <pc:sldMk cId="1850770269" sldId="293"/>
            <ac:spMk id="8" creationId="{C661FD3D-8573-8940-B04E-ADB451DEA723}"/>
          </ac:spMkLst>
        </pc:spChg>
        <pc:spChg chg="add del mod">
          <ac:chgData name="Clark, Jeffrey" userId="87cd71be-70b4-4002-ae88-a08a3709cc25" providerId="ADAL" clId="{66EE82A2-FB4C-B544-BE1F-C17FDE17DDA4}" dt="2019-10-17T22:09:01.075" v="11831" actId="27636"/>
          <ac:spMkLst>
            <pc:docMk/>
            <pc:sldMk cId="1850770269" sldId="293"/>
            <ac:spMk id="9" creationId="{F1511007-38D2-2947-8DDA-563C6E39FEA1}"/>
          </ac:spMkLst>
        </pc:spChg>
        <pc:spChg chg="add mod">
          <ac:chgData name="Clark, Jeffrey" userId="87cd71be-70b4-4002-ae88-a08a3709cc25" providerId="ADAL" clId="{66EE82A2-FB4C-B544-BE1F-C17FDE17DDA4}" dt="2019-10-15T13:12:07.332" v="4155" actId="1036"/>
          <ac:spMkLst>
            <pc:docMk/>
            <pc:sldMk cId="1850770269" sldId="293"/>
            <ac:spMk id="10" creationId="{09FC39A0-609D-264A-889A-7AAB0A52626D}"/>
          </ac:spMkLst>
        </pc:spChg>
        <pc:spChg chg="add mod">
          <ac:chgData name="Clark, Jeffrey" userId="87cd71be-70b4-4002-ae88-a08a3709cc25" providerId="ADAL" clId="{66EE82A2-FB4C-B544-BE1F-C17FDE17DDA4}" dt="2019-10-17T22:14:29.028" v="11902" actId="20577"/>
          <ac:spMkLst>
            <pc:docMk/>
            <pc:sldMk cId="1850770269" sldId="293"/>
            <ac:spMk id="11" creationId="{85BA7FAE-BA34-AA4B-AAEE-A2EF7BCAB699}"/>
          </ac:spMkLst>
        </pc:spChg>
        <pc:spChg chg="add del mod">
          <ac:chgData name="Clark, Jeffrey" userId="87cd71be-70b4-4002-ae88-a08a3709cc25" providerId="ADAL" clId="{66EE82A2-FB4C-B544-BE1F-C17FDE17DDA4}" dt="2019-10-15T13:08:19.090" v="4099" actId="478"/>
          <ac:spMkLst>
            <pc:docMk/>
            <pc:sldMk cId="1850770269" sldId="293"/>
            <ac:spMk id="12" creationId="{0BC55141-CD86-DF4A-A03C-E42DAE13E7E3}"/>
          </ac:spMkLst>
        </pc:spChg>
        <pc:spChg chg="add del">
          <ac:chgData name="Clark, Jeffrey" userId="87cd71be-70b4-4002-ae88-a08a3709cc25" providerId="ADAL" clId="{66EE82A2-FB4C-B544-BE1F-C17FDE17DDA4}" dt="2019-10-15T13:03:44.081" v="4030"/>
          <ac:spMkLst>
            <pc:docMk/>
            <pc:sldMk cId="1850770269" sldId="293"/>
            <ac:spMk id="13" creationId="{D815903D-5863-0E45-A437-5D0B0509F7C5}"/>
          </ac:spMkLst>
        </pc:spChg>
        <pc:spChg chg="add del mod">
          <ac:chgData name="Clark, Jeffrey" userId="87cd71be-70b4-4002-ae88-a08a3709cc25" providerId="ADAL" clId="{66EE82A2-FB4C-B544-BE1F-C17FDE17DDA4}" dt="2019-10-15T13:35:24.799" v="5134" actId="478"/>
          <ac:spMkLst>
            <pc:docMk/>
            <pc:sldMk cId="1850770269" sldId="293"/>
            <ac:spMk id="14" creationId="{76A38323-85E4-8549-B19B-D7013EEE7AAF}"/>
          </ac:spMkLst>
        </pc:spChg>
        <pc:spChg chg="add del mod">
          <ac:chgData name="Clark, Jeffrey" userId="87cd71be-70b4-4002-ae88-a08a3709cc25" providerId="ADAL" clId="{66EE82A2-FB4C-B544-BE1F-C17FDE17DDA4}" dt="2019-10-15T13:34:50.207" v="5133" actId="11529"/>
          <ac:spMkLst>
            <pc:docMk/>
            <pc:sldMk cId="1850770269" sldId="293"/>
            <ac:spMk id="15" creationId="{9CEFE346-2056-9841-8689-61A27EB471A8}"/>
          </ac:spMkLst>
        </pc:spChg>
        <pc:spChg chg="add mod">
          <ac:chgData name="Clark, Jeffrey" userId="87cd71be-70b4-4002-ae88-a08a3709cc25" providerId="ADAL" clId="{66EE82A2-FB4C-B544-BE1F-C17FDE17DDA4}" dt="2019-10-15T13:36:26.588" v="5163" actId="1035"/>
          <ac:spMkLst>
            <pc:docMk/>
            <pc:sldMk cId="1850770269" sldId="293"/>
            <ac:spMk id="16" creationId="{8C555171-C80B-DB42-8752-8ABD9E119838}"/>
          </ac:spMkLst>
        </pc:spChg>
      </pc:sldChg>
      <pc:sldChg chg="modSp add ord">
        <pc:chgData name="Clark, Jeffrey" userId="87cd71be-70b4-4002-ae88-a08a3709cc25" providerId="ADAL" clId="{66EE82A2-FB4C-B544-BE1F-C17FDE17DDA4}" dt="2019-10-17T22:16:15.279" v="12022" actId="113"/>
        <pc:sldMkLst>
          <pc:docMk/>
          <pc:sldMk cId="3874572416" sldId="294"/>
        </pc:sldMkLst>
        <pc:spChg chg="mod">
          <ac:chgData name="Clark, Jeffrey" userId="87cd71be-70b4-4002-ae88-a08a3709cc25" providerId="ADAL" clId="{66EE82A2-FB4C-B544-BE1F-C17FDE17DDA4}" dt="2019-10-17T22:16:15.279" v="12022" actId="113"/>
          <ac:spMkLst>
            <pc:docMk/>
            <pc:sldMk cId="3874572416" sldId="294"/>
            <ac:spMk id="3" creationId="{FFB46686-8066-EE41-9DB7-081D94652FC5}"/>
          </ac:spMkLst>
        </pc:spChg>
      </pc:sldChg>
      <pc:sldChg chg="modSp add ord">
        <pc:chgData name="Clark, Jeffrey" userId="87cd71be-70b4-4002-ae88-a08a3709cc25" providerId="ADAL" clId="{66EE82A2-FB4C-B544-BE1F-C17FDE17DDA4}" dt="2019-10-17T22:20:16.478" v="12051" actId="20577"/>
        <pc:sldMkLst>
          <pc:docMk/>
          <pc:sldMk cId="3303594559" sldId="295"/>
        </pc:sldMkLst>
        <pc:spChg chg="mod">
          <ac:chgData name="Clark, Jeffrey" userId="87cd71be-70b4-4002-ae88-a08a3709cc25" providerId="ADAL" clId="{66EE82A2-FB4C-B544-BE1F-C17FDE17DDA4}" dt="2019-10-17T22:20:16.478" v="12051" actId="20577"/>
          <ac:spMkLst>
            <pc:docMk/>
            <pc:sldMk cId="3303594559" sldId="295"/>
            <ac:spMk id="3" creationId="{00000000-0000-0000-0000-000000000000}"/>
          </ac:spMkLst>
        </pc:spChg>
      </pc:sldChg>
      <pc:sldChg chg="addSp delSp modSp add modNotesTx">
        <pc:chgData name="Clark, Jeffrey" userId="87cd71be-70b4-4002-ae88-a08a3709cc25" providerId="ADAL" clId="{66EE82A2-FB4C-B544-BE1F-C17FDE17DDA4}" dt="2019-10-17T23:25:22.589" v="12657" actId="20577"/>
        <pc:sldMkLst>
          <pc:docMk/>
          <pc:sldMk cId="2298863435" sldId="296"/>
        </pc:sldMkLst>
        <pc:spChg chg="add del mod">
          <ac:chgData name="Clark, Jeffrey" userId="87cd71be-70b4-4002-ae88-a08a3709cc25" providerId="ADAL" clId="{66EE82A2-FB4C-B544-BE1F-C17FDE17DDA4}" dt="2019-10-15T15:31:14.319" v="6647"/>
          <ac:spMkLst>
            <pc:docMk/>
            <pc:sldMk cId="2298863435" sldId="296"/>
            <ac:spMk id="2" creationId="{C9433089-EEB7-1540-B7E1-3E2D6C72A4C9}"/>
          </ac:spMkLst>
        </pc:spChg>
        <pc:spChg chg="del mod">
          <ac:chgData name="Clark, Jeffrey" userId="87cd71be-70b4-4002-ae88-a08a3709cc25" providerId="ADAL" clId="{66EE82A2-FB4C-B544-BE1F-C17FDE17DDA4}" dt="2019-10-15T15:30:11.667" v="6639"/>
          <ac:spMkLst>
            <pc:docMk/>
            <pc:sldMk cId="2298863435" sldId="296"/>
            <ac:spMk id="3" creationId="{00000000-0000-0000-0000-000000000000}"/>
          </ac:spMkLst>
        </pc:spChg>
        <pc:spChg chg="add del mod">
          <ac:chgData name="Clark, Jeffrey" userId="87cd71be-70b4-4002-ae88-a08a3709cc25" providerId="ADAL" clId="{66EE82A2-FB4C-B544-BE1F-C17FDE17DDA4}" dt="2019-10-15T15:31:14.319" v="6647"/>
          <ac:spMkLst>
            <pc:docMk/>
            <pc:sldMk cId="2298863435" sldId="296"/>
            <ac:spMk id="4" creationId="{A399EADE-C118-814D-A8E9-C29CEFBEE446}"/>
          </ac:spMkLst>
        </pc:spChg>
        <pc:spChg chg="mod">
          <ac:chgData name="Clark, Jeffrey" userId="87cd71be-70b4-4002-ae88-a08a3709cc25" providerId="ADAL" clId="{66EE82A2-FB4C-B544-BE1F-C17FDE17DDA4}" dt="2019-10-15T15:24:26.171" v="6634" actId="20577"/>
          <ac:spMkLst>
            <pc:docMk/>
            <pc:sldMk cId="2298863435" sldId="296"/>
            <ac:spMk id="5" creationId="{5D9E51E3-97C0-F048-9E30-EBD3CA6933E3}"/>
          </ac:spMkLst>
        </pc:spChg>
        <pc:spChg chg="add del mod">
          <ac:chgData name="Clark, Jeffrey" userId="87cd71be-70b4-4002-ae88-a08a3709cc25" providerId="ADAL" clId="{66EE82A2-FB4C-B544-BE1F-C17FDE17DDA4}" dt="2019-10-15T15:31:44.267" v="6649" actId="478"/>
          <ac:spMkLst>
            <pc:docMk/>
            <pc:sldMk cId="2298863435" sldId="296"/>
            <ac:spMk id="7" creationId="{F6472502-F9C2-0247-918D-77575423C963}"/>
          </ac:spMkLst>
        </pc:spChg>
        <pc:spChg chg="add del mod">
          <ac:chgData name="Clark, Jeffrey" userId="87cd71be-70b4-4002-ae88-a08a3709cc25" providerId="ADAL" clId="{66EE82A2-FB4C-B544-BE1F-C17FDE17DDA4}" dt="2019-10-15T15:36:37.440" v="6794"/>
          <ac:spMkLst>
            <pc:docMk/>
            <pc:sldMk cId="2298863435" sldId="296"/>
            <ac:spMk id="9" creationId="{48072C84-9D87-3246-8E50-1333303296AD}"/>
          </ac:spMkLst>
        </pc:spChg>
        <pc:spChg chg="add mod">
          <ac:chgData name="Clark, Jeffrey" userId="87cd71be-70b4-4002-ae88-a08a3709cc25" providerId="ADAL" clId="{66EE82A2-FB4C-B544-BE1F-C17FDE17DDA4}" dt="2019-10-17T23:22:22.987" v="12395" actId="20577"/>
          <ac:spMkLst>
            <pc:docMk/>
            <pc:sldMk cId="2298863435" sldId="296"/>
            <ac:spMk id="10" creationId="{79432EC4-57BE-9B46-A7BB-F9108360517B}"/>
          </ac:spMkLst>
        </pc:spChg>
        <pc:graphicFrameChg chg="add del mod">
          <ac:chgData name="Clark, Jeffrey" userId="87cd71be-70b4-4002-ae88-a08a3709cc25" providerId="ADAL" clId="{66EE82A2-FB4C-B544-BE1F-C17FDE17DDA4}" dt="2019-10-15T15:31:09.373" v="6646" actId="12084"/>
          <ac:graphicFrameMkLst>
            <pc:docMk/>
            <pc:sldMk cId="2298863435" sldId="296"/>
            <ac:graphicFrameMk id="6" creationId="{5F426A59-DE65-AA41-98DC-A83BED42A709}"/>
          </ac:graphicFrameMkLst>
        </pc:graphicFrameChg>
        <pc:graphicFrameChg chg="add mod">
          <ac:chgData name="Clark, Jeffrey" userId="87cd71be-70b4-4002-ae88-a08a3709cc25" providerId="ADAL" clId="{66EE82A2-FB4C-B544-BE1F-C17FDE17DDA4}" dt="2019-10-15T17:36:54.487" v="6859" actId="20577"/>
          <ac:graphicFrameMkLst>
            <pc:docMk/>
            <pc:sldMk cId="2298863435" sldId="296"/>
            <ac:graphicFrameMk id="8" creationId="{C23EAFE7-5B80-FE4D-BAB4-D65B5E5BC2E9}"/>
          </ac:graphicFrameMkLst>
        </pc:graphicFrameChg>
      </pc:sldChg>
      <pc:sldChg chg="addSp delSp modSp add">
        <pc:chgData name="Clark, Jeffrey" userId="87cd71be-70b4-4002-ae88-a08a3709cc25" providerId="ADAL" clId="{66EE82A2-FB4C-B544-BE1F-C17FDE17DDA4}" dt="2019-10-17T23:30:19.379" v="12716" actId="20577"/>
        <pc:sldMkLst>
          <pc:docMk/>
          <pc:sldMk cId="3351846411" sldId="297"/>
        </pc:sldMkLst>
        <pc:spChg chg="add mod">
          <ac:chgData name="Clark, Jeffrey" userId="87cd71be-70b4-4002-ae88-a08a3709cc25" providerId="ADAL" clId="{66EE82A2-FB4C-B544-BE1F-C17FDE17DDA4}" dt="2019-10-17T23:26:52.231" v="12685" actId="403"/>
          <ac:spMkLst>
            <pc:docMk/>
            <pc:sldMk cId="3351846411" sldId="297"/>
            <ac:spMk id="2" creationId="{435C3259-F55F-2641-BB20-CCFC92E58C59}"/>
          </ac:spMkLst>
        </pc:spChg>
        <pc:spChg chg="del">
          <ac:chgData name="Clark, Jeffrey" userId="87cd71be-70b4-4002-ae88-a08a3709cc25" providerId="ADAL" clId="{66EE82A2-FB4C-B544-BE1F-C17FDE17DDA4}" dt="2019-10-15T17:37:04.741" v="6860" actId="478"/>
          <ac:spMkLst>
            <pc:docMk/>
            <pc:sldMk cId="3351846411" sldId="297"/>
            <ac:spMk id="3" creationId="{00000000-0000-0000-0000-000000000000}"/>
          </ac:spMkLst>
        </pc:spChg>
        <pc:spChg chg="add del mod">
          <ac:chgData name="Clark, Jeffrey" userId="87cd71be-70b4-4002-ae88-a08a3709cc25" providerId="ADAL" clId="{66EE82A2-FB4C-B544-BE1F-C17FDE17DDA4}" dt="2019-10-15T17:43:15.754" v="7115" actId="478"/>
          <ac:spMkLst>
            <pc:docMk/>
            <pc:sldMk cId="3351846411" sldId="297"/>
            <ac:spMk id="4" creationId="{33A0E602-B793-1344-AC11-4AEC49CCF673}"/>
          </ac:spMkLst>
        </pc:spChg>
        <pc:spChg chg="mod">
          <ac:chgData name="Clark, Jeffrey" userId="87cd71be-70b4-4002-ae88-a08a3709cc25" providerId="ADAL" clId="{66EE82A2-FB4C-B544-BE1F-C17FDE17DDA4}" dt="2019-10-15T15:24:37.211" v="6635"/>
          <ac:spMkLst>
            <pc:docMk/>
            <pc:sldMk cId="3351846411" sldId="297"/>
            <ac:spMk id="5" creationId="{5D9E51E3-97C0-F048-9E30-EBD3CA6933E3}"/>
          </ac:spMkLst>
        </pc:spChg>
        <pc:spChg chg="add del mod">
          <ac:chgData name="Clark, Jeffrey" userId="87cd71be-70b4-4002-ae88-a08a3709cc25" providerId="ADAL" clId="{66EE82A2-FB4C-B544-BE1F-C17FDE17DDA4}" dt="2019-10-15T17:51:17.449" v="7182"/>
          <ac:spMkLst>
            <pc:docMk/>
            <pc:sldMk cId="3351846411" sldId="297"/>
            <ac:spMk id="8" creationId="{8A5AE96A-8D16-D54A-9CA2-178CC14CCE4B}"/>
          </ac:spMkLst>
        </pc:spChg>
        <pc:spChg chg="add del mod">
          <ac:chgData name="Clark, Jeffrey" userId="87cd71be-70b4-4002-ae88-a08a3709cc25" providerId="ADAL" clId="{66EE82A2-FB4C-B544-BE1F-C17FDE17DDA4}" dt="2019-10-15T17:51:33.906" v="7184" actId="767"/>
          <ac:spMkLst>
            <pc:docMk/>
            <pc:sldMk cId="3351846411" sldId="297"/>
            <ac:spMk id="9" creationId="{2DC9A879-87A6-B54D-BD35-8D4E1F82F291}"/>
          </ac:spMkLst>
        </pc:spChg>
        <pc:spChg chg="add del mod">
          <ac:chgData name="Clark, Jeffrey" userId="87cd71be-70b4-4002-ae88-a08a3709cc25" providerId="ADAL" clId="{66EE82A2-FB4C-B544-BE1F-C17FDE17DDA4}" dt="2019-10-15T18:00:10.159" v="7490" actId="11529"/>
          <ac:spMkLst>
            <pc:docMk/>
            <pc:sldMk cId="3351846411" sldId="297"/>
            <ac:spMk id="11" creationId="{BA91B534-6031-F74D-A961-25CEBFD23505}"/>
          </ac:spMkLst>
        </pc:spChg>
        <pc:spChg chg="add mod">
          <ac:chgData name="Clark, Jeffrey" userId="87cd71be-70b4-4002-ae88-a08a3709cc25" providerId="ADAL" clId="{66EE82A2-FB4C-B544-BE1F-C17FDE17DDA4}" dt="2019-10-15T18:01:42.201" v="7518" actId="207"/>
          <ac:spMkLst>
            <pc:docMk/>
            <pc:sldMk cId="3351846411" sldId="297"/>
            <ac:spMk id="12" creationId="{33EAD0E5-A473-BE4F-867B-34018955D436}"/>
          </ac:spMkLst>
        </pc:spChg>
        <pc:graphicFrameChg chg="add del mod">
          <ac:chgData name="Clark, Jeffrey" userId="87cd71be-70b4-4002-ae88-a08a3709cc25" providerId="ADAL" clId="{66EE82A2-FB4C-B544-BE1F-C17FDE17DDA4}" dt="2019-10-15T17:38:55.525" v="6874" actId="1032"/>
          <ac:graphicFrameMkLst>
            <pc:docMk/>
            <pc:sldMk cId="3351846411" sldId="297"/>
            <ac:graphicFrameMk id="6" creationId="{A799091D-CEEF-DD4E-9AFA-0337136DF3AA}"/>
          </ac:graphicFrameMkLst>
        </pc:graphicFrameChg>
        <pc:graphicFrameChg chg="add mod">
          <ac:chgData name="Clark, Jeffrey" userId="87cd71be-70b4-4002-ae88-a08a3709cc25" providerId="ADAL" clId="{66EE82A2-FB4C-B544-BE1F-C17FDE17DDA4}" dt="2019-10-17T23:30:19.379" v="12716" actId="20577"/>
          <ac:graphicFrameMkLst>
            <pc:docMk/>
            <pc:sldMk cId="3351846411" sldId="297"/>
            <ac:graphicFrameMk id="7" creationId="{3F1EBD82-62E8-7640-9CD2-31D78A1E41E1}"/>
          </ac:graphicFrameMkLst>
        </pc:graphicFrameChg>
        <pc:graphicFrameChg chg="add mod">
          <ac:chgData name="Clark, Jeffrey" userId="87cd71be-70b4-4002-ae88-a08a3709cc25" providerId="ADAL" clId="{66EE82A2-FB4C-B544-BE1F-C17FDE17DDA4}" dt="2019-10-15T18:02:41.707" v="7527" actId="255"/>
          <ac:graphicFrameMkLst>
            <pc:docMk/>
            <pc:sldMk cId="3351846411" sldId="297"/>
            <ac:graphicFrameMk id="10" creationId="{6C7875CA-D865-C841-812C-329AF0584FA8}"/>
          </ac:graphicFrameMkLst>
        </pc:graphicFrameChg>
      </pc:sldChg>
      <pc:sldChg chg="addSp delSp modSp add">
        <pc:chgData name="Clark, Jeffrey" userId="87cd71be-70b4-4002-ae88-a08a3709cc25" providerId="ADAL" clId="{66EE82A2-FB4C-B544-BE1F-C17FDE17DDA4}" dt="2019-10-17T23:32:37.093" v="12820" actId="20577"/>
        <pc:sldMkLst>
          <pc:docMk/>
          <pc:sldMk cId="3816502372" sldId="298"/>
        </pc:sldMkLst>
        <pc:spChg chg="mod">
          <ac:chgData name="Clark, Jeffrey" userId="87cd71be-70b4-4002-ae88-a08a3709cc25" providerId="ADAL" clId="{66EE82A2-FB4C-B544-BE1F-C17FDE17DDA4}" dt="2019-10-15T15:24:44.891" v="6636"/>
          <ac:spMkLst>
            <pc:docMk/>
            <pc:sldMk cId="3816502372" sldId="298"/>
            <ac:spMk id="2" creationId="{48493B32-4221-3644-A62F-80F988FB42FB}"/>
          </ac:spMkLst>
        </pc:spChg>
        <pc:spChg chg="mod">
          <ac:chgData name="Clark, Jeffrey" userId="87cd71be-70b4-4002-ae88-a08a3709cc25" providerId="ADAL" clId="{66EE82A2-FB4C-B544-BE1F-C17FDE17DDA4}" dt="2019-10-17T23:32:37.093" v="12820" actId="20577"/>
          <ac:spMkLst>
            <pc:docMk/>
            <pc:sldMk cId="3816502372" sldId="298"/>
            <ac:spMk id="3" creationId="{FFB46686-8066-EE41-9DB7-081D94652FC5}"/>
          </ac:spMkLst>
        </pc:spChg>
        <pc:spChg chg="add del mod">
          <ac:chgData name="Clark, Jeffrey" userId="87cd71be-70b4-4002-ae88-a08a3709cc25" providerId="ADAL" clId="{66EE82A2-FB4C-B544-BE1F-C17FDE17DDA4}" dt="2019-10-15T18:11:17.641" v="8003"/>
          <ac:spMkLst>
            <pc:docMk/>
            <pc:sldMk cId="3816502372" sldId="298"/>
            <ac:spMk id="4" creationId="{2BF6BFC4-0789-B24A-981C-0D69B7350319}"/>
          </ac:spMkLst>
        </pc:spChg>
      </pc:sldChg>
      <pc:sldChg chg="modSp add">
        <pc:chgData name="Clark, Jeffrey" userId="87cd71be-70b4-4002-ae88-a08a3709cc25" providerId="ADAL" clId="{66EE82A2-FB4C-B544-BE1F-C17FDE17DDA4}" dt="2019-10-17T23:34:57.815" v="12837" actId="20577"/>
        <pc:sldMkLst>
          <pc:docMk/>
          <pc:sldMk cId="2172327167" sldId="299"/>
        </pc:sldMkLst>
        <pc:spChg chg="mod">
          <ac:chgData name="Clark, Jeffrey" userId="87cd71be-70b4-4002-ae88-a08a3709cc25" providerId="ADAL" clId="{66EE82A2-FB4C-B544-BE1F-C17FDE17DDA4}" dt="2019-10-17T23:34:57.815" v="12837" actId="20577"/>
          <ac:spMkLst>
            <pc:docMk/>
            <pc:sldMk cId="2172327167" sldId="299"/>
            <ac:spMk id="3" creationId="{00000000-0000-0000-0000-000000000000}"/>
          </ac:spMkLst>
        </pc:spChg>
        <pc:spChg chg="mod">
          <ac:chgData name="Clark, Jeffrey" userId="87cd71be-70b4-4002-ae88-a08a3709cc25" providerId="ADAL" clId="{66EE82A2-FB4C-B544-BE1F-C17FDE17DDA4}" dt="2019-10-15T15:24:51.616" v="6637"/>
          <ac:spMkLst>
            <pc:docMk/>
            <pc:sldMk cId="2172327167" sldId="299"/>
            <ac:spMk id="5" creationId="{5D9E51E3-97C0-F048-9E30-EBD3CA6933E3}"/>
          </ac:spMkLst>
        </pc:spChg>
      </pc:sldChg>
      <pc:sldChg chg="modSp add">
        <pc:chgData name="Clark, Jeffrey" userId="87cd71be-70b4-4002-ae88-a08a3709cc25" providerId="ADAL" clId="{66EE82A2-FB4C-B544-BE1F-C17FDE17DDA4}" dt="2019-10-17T12:52:34.496" v="11767" actId="20577"/>
        <pc:sldMkLst>
          <pc:docMk/>
          <pc:sldMk cId="1945416647" sldId="300"/>
        </pc:sldMkLst>
        <pc:spChg chg="mod">
          <ac:chgData name="Clark, Jeffrey" userId="87cd71be-70b4-4002-ae88-a08a3709cc25" providerId="ADAL" clId="{66EE82A2-FB4C-B544-BE1F-C17FDE17DDA4}" dt="2019-10-14T19:54:16.566" v="3206" actId="20577"/>
          <ac:spMkLst>
            <pc:docMk/>
            <pc:sldMk cId="1945416647" sldId="300"/>
            <ac:spMk id="2" creationId="{F8C1281A-4F3C-744F-922B-D7B0A32E76D3}"/>
          </ac:spMkLst>
        </pc:spChg>
        <pc:spChg chg="mod">
          <ac:chgData name="Clark, Jeffrey" userId="87cd71be-70b4-4002-ae88-a08a3709cc25" providerId="ADAL" clId="{66EE82A2-FB4C-B544-BE1F-C17FDE17DDA4}" dt="2019-10-17T12:52:34.496" v="11767" actId="20577"/>
          <ac:spMkLst>
            <pc:docMk/>
            <pc:sldMk cId="1945416647" sldId="300"/>
            <ac:spMk id="3" creationId="{97EE150A-489C-F747-8B7B-FC4AEEB69731}"/>
          </ac:spMkLst>
        </pc:spChg>
      </pc:sldChg>
      <pc:sldChg chg="addSp modSp add ord">
        <pc:chgData name="Clark, Jeffrey" userId="87cd71be-70b4-4002-ae88-a08a3709cc25" providerId="ADAL" clId="{66EE82A2-FB4C-B544-BE1F-C17FDE17DDA4}" dt="2019-10-17T12:54:42.485" v="11797" actId="20577"/>
        <pc:sldMkLst>
          <pc:docMk/>
          <pc:sldMk cId="2198559206" sldId="301"/>
        </pc:sldMkLst>
        <pc:spChg chg="mod">
          <ac:chgData name="Clark, Jeffrey" userId="87cd71be-70b4-4002-ae88-a08a3709cc25" providerId="ADAL" clId="{66EE82A2-FB4C-B544-BE1F-C17FDE17DDA4}" dt="2019-10-14T20:18:07.384" v="3905" actId="14100"/>
          <ac:spMkLst>
            <pc:docMk/>
            <pc:sldMk cId="2198559206" sldId="301"/>
            <ac:spMk id="2" creationId="{47612ABC-C163-F24C-9317-63CD6474D4A4}"/>
          </ac:spMkLst>
        </pc:spChg>
        <pc:spChg chg="mod">
          <ac:chgData name="Clark, Jeffrey" userId="87cd71be-70b4-4002-ae88-a08a3709cc25" providerId="ADAL" clId="{66EE82A2-FB4C-B544-BE1F-C17FDE17DDA4}" dt="2019-10-17T12:54:42.485" v="11797" actId="20577"/>
          <ac:spMkLst>
            <pc:docMk/>
            <pc:sldMk cId="2198559206" sldId="301"/>
            <ac:spMk id="3" creationId="{8BBA448C-6B84-7848-ABDB-73A1AAAE1C1F}"/>
          </ac:spMkLst>
        </pc:spChg>
        <pc:spChg chg="add mod">
          <ac:chgData name="Clark, Jeffrey" userId="87cd71be-70b4-4002-ae88-a08a3709cc25" providerId="ADAL" clId="{66EE82A2-FB4C-B544-BE1F-C17FDE17DDA4}" dt="2019-10-15T18:41:41.314" v="8767" actId="255"/>
          <ac:spMkLst>
            <pc:docMk/>
            <pc:sldMk cId="2198559206" sldId="301"/>
            <ac:spMk id="4" creationId="{6C53D85B-2224-9D40-8FE7-2FDBD8540CFB}"/>
          </ac:spMkLst>
        </pc:spChg>
        <pc:spChg chg="add mod">
          <ac:chgData name="Clark, Jeffrey" userId="87cd71be-70b4-4002-ae88-a08a3709cc25" providerId="ADAL" clId="{66EE82A2-FB4C-B544-BE1F-C17FDE17DDA4}" dt="2019-10-14T20:18:46.991" v="3912" actId="207"/>
          <ac:spMkLst>
            <pc:docMk/>
            <pc:sldMk cId="2198559206" sldId="301"/>
            <ac:spMk id="5" creationId="{4E41762D-EB95-A840-9FE1-1A4D11307E78}"/>
          </ac:spMkLst>
        </pc:spChg>
        <pc:spChg chg="add mod">
          <ac:chgData name="Clark, Jeffrey" userId="87cd71be-70b4-4002-ae88-a08a3709cc25" providerId="ADAL" clId="{66EE82A2-FB4C-B544-BE1F-C17FDE17DDA4}" dt="2019-10-14T20:19:01.061" v="3918" actId="1037"/>
          <ac:spMkLst>
            <pc:docMk/>
            <pc:sldMk cId="2198559206" sldId="301"/>
            <ac:spMk id="6" creationId="{2995BD7C-0295-BD4A-BA50-840EFD6F109C}"/>
          </ac:spMkLst>
        </pc:spChg>
      </pc:sldChg>
      <pc:sldChg chg="addSp delSp modSp add mod setBg delDesignElem">
        <pc:chgData name="Clark, Jeffrey" userId="87cd71be-70b4-4002-ae88-a08a3709cc25" providerId="ADAL" clId="{66EE82A2-FB4C-B544-BE1F-C17FDE17DDA4}" dt="2019-10-17T23:38:06.566" v="12901" actId="20577"/>
        <pc:sldMkLst>
          <pc:docMk/>
          <pc:sldMk cId="1711670480" sldId="302"/>
        </pc:sldMkLst>
        <pc:spChg chg="mod">
          <ac:chgData name="Clark, Jeffrey" userId="87cd71be-70b4-4002-ae88-a08a3709cc25" providerId="ADAL" clId="{66EE82A2-FB4C-B544-BE1F-C17FDE17DDA4}" dt="2019-10-15T18:53:02.779" v="8931" actId="26606"/>
          <ac:spMkLst>
            <pc:docMk/>
            <pc:sldMk cId="1711670480" sldId="302"/>
            <ac:spMk id="2" creationId="{87E610B2-4463-6A4E-8888-5C889B452F53}"/>
          </ac:spMkLst>
        </pc:spChg>
        <pc:spChg chg="del">
          <ac:chgData name="Clark, Jeffrey" userId="87cd71be-70b4-4002-ae88-a08a3709cc25" providerId="ADAL" clId="{66EE82A2-FB4C-B544-BE1F-C17FDE17DDA4}" dt="2019-10-15T18:52:21.306" v="8925" actId="26606"/>
          <ac:spMkLst>
            <pc:docMk/>
            <pc:sldMk cId="1711670480" sldId="302"/>
            <ac:spMk id="3" creationId="{075E66BA-8308-4A4A-BE0D-80CD46522230}"/>
          </ac:spMkLst>
        </pc:spChg>
        <pc:spChg chg="add del mod">
          <ac:chgData name="Clark, Jeffrey" userId="87cd71be-70b4-4002-ae88-a08a3709cc25" providerId="ADAL" clId="{66EE82A2-FB4C-B544-BE1F-C17FDE17DDA4}" dt="2019-10-15T18:52:38.274" v="8928"/>
          <ac:spMkLst>
            <pc:docMk/>
            <pc:sldMk cId="1711670480" sldId="302"/>
            <ac:spMk id="4" creationId="{7A8229D7-42D4-8241-B8DA-BB8FE5DDEDDF}"/>
          </ac:spMkLst>
        </pc:spChg>
        <pc:spChg chg="add mod ord">
          <ac:chgData name="Clark, Jeffrey" userId="87cd71be-70b4-4002-ae88-a08a3709cc25" providerId="ADAL" clId="{66EE82A2-FB4C-B544-BE1F-C17FDE17DDA4}" dt="2019-10-17T23:38:06.566" v="12901" actId="20577"/>
          <ac:spMkLst>
            <pc:docMk/>
            <pc:sldMk cId="1711670480" sldId="302"/>
            <ac:spMk id="5" creationId="{3165F5A8-BAD5-3042-9AFD-C6575DBD9568}"/>
          </ac:spMkLst>
        </pc:spChg>
        <pc:spChg chg="add">
          <ac:chgData name="Clark, Jeffrey" userId="87cd71be-70b4-4002-ae88-a08a3709cc25" providerId="ADAL" clId="{66EE82A2-FB4C-B544-BE1F-C17FDE17DDA4}" dt="2019-10-15T18:53:02.779" v="8931" actId="26606"/>
          <ac:spMkLst>
            <pc:docMk/>
            <pc:sldMk cId="1711670480" sldId="302"/>
            <ac:spMk id="9" creationId="{F875149D-F692-45DA-8324-D5E0193D5FC4}"/>
          </ac:spMkLst>
        </pc:spChg>
        <pc:spChg chg="add del">
          <ac:chgData name="Clark, Jeffrey" userId="87cd71be-70b4-4002-ae88-a08a3709cc25" providerId="ADAL" clId="{66EE82A2-FB4C-B544-BE1F-C17FDE17DDA4}" dt="2019-10-15T18:52:46.658" v="8930"/>
          <ac:spMkLst>
            <pc:docMk/>
            <pc:sldMk cId="1711670480" sldId="302"/>
            <ac:spMk id="10" creationId="{0E830057-F4EE-412A-8526-36BE1CE18C85}"/>
          </ac:spMkLst>
        </pc:spChg>
        <pc:spChg chg="add">
          <ac:chgData name="Clark, Jeffrey" userId="87cd71be-70b4-4002-ae88-a08a3709cc25" providerId="ADAL" clId="{66EE82A2-FB4C-B544-BE1F-C17FDE17DDA4}" dt="2019-10-15T18:53:02.779" v="8931" actId="26606"/>
          <ac:spMkLst>
            <pc:docMk/>
            <pc:sldMk cId="1711670480" sldId="302"/>
            <ac:spMk id="11" creationId="{7B89EEFD-93BC-4ACF-962C-E6279E72B00B}"/>
          </ac:spMkLst>
        </pc:spChg>
        <pc:spChg chg="add del">
          <ac:chgData name="Clark, Jeffrey" userId="87cd71be-70b4-4002-ae88-a08a3709cc25" providerId="ADAL" clId="{66EE82A2-FB4C-B544-BE1F-C17FDE17DDA4}" dt="2019-10-15T18:52:46.658" v="8930"/>
          <ac:spMkLst>
            <pc:docMk/>
            <pc:sldMk cId="1711670480" sldId="302"/>
            <ac:spMk id="12" creationId="{BAAEBA82-E2D4-4653-AEE3-E95B330DDA21}"/>
          </ac:spMkLst>
        </pc:spChg>
        <pc:spChg chg="add">
          <ac:chgData name="Clark, Jeffrey" userId="87cd71be-70b4-4002-ae88-a08a3709cc25" providerId="ADAL" clId="{66EE82A2-FB4C-B544-BE1F-C17FDE17DDA4}" dt="2019-10-15T18:53:02.779" v="8931" actId="26606"/>
          <ac:spMkLst>
            <pc:docMk/>
            <pc:sldMk cId="1711670480" sldId="302"/>
            <ac:spMk id="13" creationId="{C0B19935-C760-4698-9DD1-973C8A428D26}"/>
          </ac:spMkLst>
        </pc:spChg>
        <pc:spChg chg="add del">
          <ac:chgData name="Clark, Jeffrey" userId="87cd71be-70b4-4002-ae88-a08a3709cc25" providerId="ADAL" clId="{66EE82A2-FB4C-B544-BE1F-C17FDE17DDA4}" dt="2019-10-15T18:52:46.658" v="8930"/>
          <ac:spMkLst>
            <pc:docMk/>
            <pc:sldMk cId="1711670480" sldId="302"/>
            <ac:spMk id="14" creationId="{2386509E-DAF8-4DA0-B09B-FA3FB341C2BC}"/>
          </ac:spMkLst>
        </pc:spChg>
        <pc:spChg chg="add">
          <ac:chgData name="Clark, Jeffrey" userId="87cd71be-70b4-4002-ae88-a08a3709cc25" providerId="ADAL" clId="{66EE82A2-FB4C-B544-BE1F-C17FDE17DDA4}" dt="2019-10-15T18:53:02.779" v="8931" actId="26606"/>
          <ac:spMkLst>
            <pc:docMk/>
            <pc:sldMk cId="1711670480" sldId="302"/>
            <ac:spMk id="15" creationId="{08990612-E008-4F02-AEBB-B140BE753558}"/>
          </ac:spMkLst>
        </pc:spChg>
        <pc:spChg chg="add del">
          <ac:chgData name="Clark, Jeffrey" userId="87cd71be-70b4-4002-ae88-a08a3709cc25" providerId="ADAL" clId="{66EE82A2-FB4C-B544-BE1F-C17FDE17DDA4}" dt="2019-10-15T18:52:46.658" v="8930"/>
          <ac:spMkLst>
            <pc:docMk/>
            <pc:sldMk cId="1711670480" sldId="302"/>
            <ac:spMk id="16" creationId="{44E11946-6976-4B44-971A-07BFBE9544A6}"/>
          </ac:spMkLst>
        </pc:spChg>
        <pc:spChg chg="add">
          <ac:chgData name="Clark, Jeffrey" userId="87cd71be-70b4-4002-ae88-a08a3709cc25" providerId="ADAL" clId="{66EE82A2-FB4C-B544-BE1F-C17FDE17DDA4}" dt="2019-10-15T18:53:02.779" v="8931" actId="26606"/>
          <ac:spMkLst>
            <pc:docMk/>
            <pc:sldMk cId="1711670480" sldId="302"/>
            <ac:spMk id="17" creationId="{A310A41F-3A14-4150-B6CF-0A577DDDEAD2}"/>
          </ac:spMkLst>
        </pc:spChg>
        <pc:spChg chg="add del">
          <ac:chgData name="Clark, Jeffrey" userId="87cd71be-70b4-4002-ae88-a08a3709cc25" providerId="ADAL" clId="{66EE82A2-FB4C-B544-BE1F-C17FDE17DDA4}" dt="2019-10-15T18:52:46.658" v="8930"/>
          <ac:spMkLst>
            <pc:docMk/>
            <pc:sldMk cId="1711670480" sldId="302"/>
            <ac:spMk id="18" creationId="{367DA501-B484-4B3B-8460-067A48E694E0}"/>
          </ac:spMkLst>
        </pc:spChg>
        <pc:spChg chg="add del">
          <ac:chgData name="Clark, Jeffrey" userId="87cd71be-70b4-4002-ae88-a08a3709cc25" providerId="ADAL" clId="{66EE82A2-FB4C-B544-BE1F-C17FDE17DDA4}" dt="2019-10-15T18:52:46.658" v="8930"/>
          <ac:spMkLst>
            <pc:docMk/>
            <pc:sldMk cId="1711670480" sldId="302"/>
            <ac:spMk id="20" creationId="{D293E637-8037-47F5-B2D4-DFA12C87164C}"/>
          </ac:spMkLst>
        </pc:spChg>
        <pc:picChg chg="add mod">
          <ac:chgData name="Clark, Jeffrey" userId="87cd71be-70b4-4002-ae88-a08a3709cc25" providerId="ADAL" clId="{66EE82A2-FB4C-B544-BE1F-C17FDE17DDA4}" dt="2019-10-15T18:53:02.779" v="8931" actId="26606"/>
          <ac:picMkLst>
            <pc:docMk/>
            <pc:sldMk cId="1711670480" sldId="302"/>
            <ac:picMk id="7" creationId="{50F34CFE-8DE2-451C-A623-997E37AA5A2E}"/>
          </ac:picMkLst>
        </pc:picChg>
      </pc:sldChg>
      <pc:sldChg chg="modSp add">
        <pc:chgData name="Clark, Jeffrey" userId="87cd71be-70b4-4002-ae88-a08a3709cc25" providerId="ADAL" clId="{66EE82A2-FB4C-B544-BE1F-C17FDE17DDA4}" dt="2019-10-18T10:36:19.876" v="13136" actId="20577"/>
        <pc:sldMkLst>
          <pc:docMk/>
          <pc:sldMk cId="3412677250" sldId="303"/>
        </pc:sldMkLst>
        <pc:spChg chg="mod">
          <ac:chgData name="Clark, Jeffrey" userId="87cd71be-70b4-4002-ae88-a08a3709cc25" providerId="ADAL" clId="{66EE82A2-FB4C-B544-BE1F-C17FDE17DDA4}" dt="2019-10-18T10:32:43.887" v="13046" actId="20577"/>
          <ac:spMkLst>
            <pc:docMk/>
            <pc:sldMk cId="3412677250" sldId="303"/>
            <ac:spMk id="2" creationId="{1A93EA28-403E-4E47-83BA-909CBF7F24DA}"/>
          </ac:spMkLst>
        </pc:spChg>
        <pc:spChg chg="mod">
          <ac:chgData name="Clark, Jeffrey" userId="87cd71be-70b4-4002-ae88-a08a3709cc25" providerId="ADAL" clId="{66EE82A2-FB4C-B544-BE1F-C17FDE17DDA4}" dt="2019-10-18T10:36:19.876" v="13136" actId="20577"/>
          <ac:spMkLst>
            <pc:docMk/>
            <pc:sldMk cId="3412677250" sldId="303"/>
            <ac:spMk id="3" creationId="{7DBE22D9-49CC-A04A-B5E3-0F831EAA35B8}"/>
          </ac:spMkLst>
        </pc:spChg>
      </pc:sldChg>
    </pc:docChg>
  </pc:docChgLst>
  <pc:docChgLst>
    <pc:chgData name="Clark, Jeffrey" userId="87cd71be-70b4-4002-ae88-a08a3709cc25" providerId="ADAL" clId="{39751EC3-9747-974B-940E-DAFE7F495F17}"/>
    <pc:docChg chg="undo custSel mod addSld delSld modSld sldOrd addSection delSection modSection">
      <pc:chgData name="Clark, Jeffrey" userId="87cd71be-70b4-4002-ae88-a08a3709cc25" providerId="ADAL" clId="{39751EC3-9747-974B-940E-DAFE7F495F17}" dt="2020-09-29T15:45:39.719" v="10399" actId="403"/>
      <pc:docMkLst>
        <pc:docMk/>
      </pc:docMkLst>
      <pc:sldChg chg="addSp delSp modSp mod">
        <pc:chgData name="Clark, Jeffrey" userId="87cd71be-70b4-4002-ae88-a08a3709cc25" providerId="ADAL" clId="{39751EC3-9747-974B-940E-DAFE7F495F17}" dt="2020-09-28T17:55:45.244" v="10308" actId="20577"/>
        <pc:sldMkLst>
          <pc:docMk/>
          <pc:sldMk cId="1196927034" sldId="257"/>
        </pc:sldMkLst>
        <pc:spChg chg="mod">
          <ac:chgData name="Clark, Jeffrey" userId="87cd71be-70b4-4002-ae88-a08a3709cc25" providerId="ADAL" clId="{39751EC3-9747-974B-940E-DAFE7F495F17}" dt="2020-09-28T17:55:45.244" v="10308" actId="20577"/>
          <ac:spMkLst>
            <pc:docMk/>
            <pc:sldMk cId="1196927034" sldId="257"/>
            <ac:spMk id="3" creationId="{00000000-0000-0000-0000-000000000000}"/>
          </ac:spMkLst>
        </pc:spChg>
        <pc:spChg chg="add del mod">
          <ac:chgData name="Clark, Jeffrey" userId="87cd71be-70b4-4002-ae88-a08a3709cc25" providerId="ADAL" clId="{39751EC3-9747-974B-940E-DAFE7F495F17}" dt="2020-09-14T19:37:00.975" v="561" actId="478"/>
          <ac:spMkLst>
            <pc:docMk/>
            <pc:sldMk cId="1196927034" sldId="257"/>
            <ac:spMk id="4" creationId="{21BDE02F-B43D-E44C-9683-9579C708D620}"/>
          </ac:spMkLst>
        </pc:spChg>
      </pc:sldChg>
      <pc:sldChg chg="modSp mod">
        <pc:chgData name="Clark, Jeffrey" userId="87cd71be-70b4-4002-ae88-a08a3709cc25" providerId="ADAL" clId="{39751EC3-9747-974B-940E-DAFE7F495F17}" dt="2020-09-21T18:36:30.810" v="1716" actId="20577"/>
        <pc:sldMkLst>
          <pc:docMk/>
          <pc:sldMk cId="765914341" sldId="258"/>
        </pc:sldMkLst>
        <pc:spChg chg="mod">
          <ac:chgData name="Clark, Jeffrey" userId="87cd71be-70b4-4002-ae88-a08a3709cc25" providerId="ADAL" clId="{39751EC3-9747-974B-940E-DAFE7F495F17}" dt="2020-09-21T18:36:30.810" v="1716" actId="20577"/>
          <ac:spMkLst>
            <pc:docMk/>
            <pc:sldMk cId="765914341" sldId="258"/>
            <ac:spMk id="3" creationId="{00000000-0000-0000-0000-000000000000}"/>
          </ac:spMkLst>
        </pc:spChg>
      </pc:sldChg>
      <pc:sldChg chg="del">
        <pc:chgData name="Clark, Jeffrey" userId="87cd71be-70b4-4002-ae88-a08a3709cc25" providerId="ADAL" clId="{39751EC3-9747-974B-940E-DAFE7F495F17}" dt="2020-09-21T19:00:51.028" v="2113" actId="2696"/>
        <pc:sldMkLst>
          <pc:docMk/>
          <pc:sldMk cId="2667221201" sldId="259"/>
        </pc:sldMkLst>
      </pc:sldChg>
      <pc:sldChg chg="modSp mod">
        <pc:chgData name="Clark, Jeffrey" userId="87cd71be-70b4-4002-ae88-a08a3709cc25" providerId="ADAL" clId="{39751EC3-9747-974B-940E-DAFE7F495F17}" dt="2020-09-21T19:04:43.156" v="2217" actId="114"/>
        <pc:sldMkLst>
          <pc:docMk/>
          <pc:sldMk cId="4012655901" sldId="260"/>
        </pc:sldMkLst>
        <pc:spChg chg="mod">
          <ac:chgData name="Clark, Jeffrey" userId="87cd71be-70b4-4002-ae88-a08a3709cc25" providerId="ADAL" clId="{39751EC3-9747-974B-940E-DAFE7F495F17}" dt="2020-09-21T19:04:17.379" v="2193" actId="20577"/>
          <ac:spMkLst>
            <pc:docMk/>
            <pc:sldMk cId="4012655901" sldId="260"/>
            <ac:spMk id="2" creationId="{00000000-0000-0000-0000-000000000000}"/>
          </ac:spMkLst>
        </pc:spChg>
        <pc:spChg chg="mod">
          <ac:chgData name="Clark, Jeffrey" userId="87cd71be-70b4-4002-ae88-a08a3709cc25" providerId="ADAL" clId="{39751EC3-9747-974B-940E-DAFE7F495F17}" dt="2020-09-21T19:04:43.156" v="2217" actId="114"/>
          <ac:spMkLst>
            <pc:docMk/>
            <pc:sldMk cId="4012655901" sldId="260"/>
            <ac:spMk id="3" creationId="{00000000-0000-0000-0000-000000000000}"/>
          </ac:spMkLst>
        </pc:spChg>
      </pc:sldChg>
      <pc:sldChg chg="modSp add del mod">
        <pc:chgData name="Clark, Jeffrey" userId="87cd71be-70b4-4002-ae88-a08a3709cc25" providerId="ADAL" clId="{39751EC3-9747-974B-940E-DAFE7F495F17}" dt="2020-09-21T21:47:11.921" v="5296" actId="2696"/>
        <pc:sldMkLst>
          <pc:docMk/>
          <pc:sldMk cId="3119473966" sldId="261"/>
        </pc:sldMkLst>
        <pc:spChg chg="mod">
          <ac:chgData name="Clark, Jeffrey" userId="87cd71be-70b4-4002-ae88-a08a3709cc25" providerId="ADAL" clId="{39751EC3-9747-974B-940E-DAFE7F495F17}" dt="2020-09-14T17:10:20.562" v="65" actId="20577"/>
          <ac:spMkLst>
            <pc:docMk/>
            <pc:sldMk cId="3119473966" sldId="261"/>
            <ac:spMk id="3" creationId="{00000000-0000-0000-0000-000000000000}"/>
          </ac:spMkLst>
        </pc:spChg>
      </pc:sldChg>
      <pc:sldChg chg="modSp mod">
        <pc:chgData name="Clark, Jeffrey" userId="87cd71be-70b4-4002-ae88-a08a3709cc25" providerId="ADAL" clId="{39751EC3-9747-974B-940E-DAFE7F495F17}" dt="2020-09-21T18:59:33.803" v="2112" actId="20577"/>
        <pc:sldMkLst>
          <pc:docMk/>
          <pc:sldMk cId="433059512" sldId="263"/>
        </pc:sldMkLst>
        <pc:spChg chg="mod">
          <ac:chgData name="Clark, Jeffrey" userId="87cd71be-70b4-4002-ae88-a08a3709cc25" providerId="ADAL" clId="{39751EC3-9747-974B-940E-DAFE7F495F17}" dt="2020-09-21T18:37:38.088" v="1766" actId="20577"/>
          <ac:spMkLst>
            <pc:docMk/>
            <pc:sldMk cId="433059512" sldId="263"/>
            <ac:spMk id="2" creationId="{75D3DC48-5DA3-854C-9E3D-E2D4146DF63D}"/>
          </ac:spMkLst>
        </pc:spChg>
        <pc:spChg chg="mod">
          <ac:chgData name="Clark, Jeffrey" userId="87cd71be-70b4-4002-ae88-a08a3709cc25" providerId="ADAL" clId="{39751EC3-9747-974B-940E-DAFE7F495F17}" dt="2020-09-21T18:59:33.803" v="2112" actId="20577"/>
          <ac:spMkLst>
            <pc:docMk/>
            <pc:sldMk cId="433059512" sldId="263"/>
            <ac:spMk id="3" creationId="{BB0A8F03-887C-0E4F-9978-457681E5F190}"/>
          </ac:spMkLst>
        </pc:spChg>
      </pc:sldChg>
      <pc:sldChg chg="modSp del mod">
        <pc:chgData name="Clark, Jeffrey" userId="87cd71be-70b4-4002-ae88-a08a3709cc25" providerId="ADAL" clId="{39751EC3-9747-974B-940E-DAFE7F495F17}" dt="2020-09-21T15:19:02.319" v="598" actId="2696"/>
        <pc:sldMkLst>
          <pc:docMk/>
          <pc:sldMk cId="742659532" sldId="264"/>
        </pc:sldMkLst>
        <pc:picChg chg="mod">
          <ac:chgData name="Clark, Jeffrey" userId="87cd71be-70b4-4002-ae88-a08a3709cc25" providerId="ADAL" clId="{39751EC3-9747-974B-940E-DAFE7F495F17}" dt="2020-09-21T15:16:44.806" v="564" actId="14100"/>
          <ac:picMkLst>
            <pc:docMk/>
            <pc:sldMk cId="742659532" sldId="264"/>
            <ac:picMk id="4" creationId="{0634BB91-B924-D546-B7EF-6AC0BBE5105E}"/>
          </ac:picMkLst>
        </pc:picChg>
      </pc:sldChg>
      <pc:sldChg chg="modSp mod">
        <pc:chgData name="Clark, Jeffrey" userId="87cd71be-70b4-4002-ae88-a08a3709cc25" providerId="ADAL" clId="{39751EC3-9747-974B-940E-DAFE7F495F17}" dt="2020-09-21T19:02:36.495" v="2188" actId="20577"/>
        <pc:sldMkLst>
          <pc:docMk/>
          <pc:sldMk cId="989342835" sldId="265"/>
        </pc:sldMkLst>
        <pc:spChg chg="mod">
          <ac:chgData name="Clark, Jeffrey" userId="87cd71be-70b4-4002-ae88-a08a3709cc25" providerId="ADAL" clId="{39751EC3-9747-974B-940E-DAFE7F495F17}" dt="2020-09-21T15:21:09.910" v="650" actId="20577"/>
          <ac:spMkLst>
            <pc:docMk/>
            <pc:sldMk cId="989342835" sldId="265"/>
            <ac:spMk id="2" creationId="{00000000-0000-0000-0000-000000000000}"/>
          </ac:spMkLst>
        </pc:spChg>
        <pc:spChg chg="mod">
          <ac:chgData name="Clark, Jeffrey" userId="87cd71be-70b4-4002-ae88-a08a3709cc25" providerId="ADAL" clId="{39751EC3-9747-974B-940E-DAFE7F495F17}" dt="2020-09-21T19:02:36.495" v="2188" actId="20577"/>
          <ac:spMkLst>
            <pc:docMk/>
            <pc:sldMk cId="989342835" sldId="265"/>
            <ac:spMk id="4" creationId="{20BFE465-D915-9F41-AF44-83DA62D94A35}"/>
          </ac:spMkLst>
        </pc:spChg>
      </pc:sldChg>
      <pc:sldChg chg="addSp delSp modSp mod modNotesTx">
        <pc:chgData name="Clark, Jeffrey" userId="87cd71be-70b4-4002-ae88-a08a3709cc25" providerId="ADAL" clId="{39751EC3-9747-974B-940E-DAFE7F495F17}" dt="2020-09-21T19:01:55.380" v="2158" actId="14100"/>
        <pc:sldMkLst>
          <pc:docMk/>
          <pc:sldMk cId="1801954795" sldId="266"/>
        </pc:sldMkLst>
        <pc:spChg chg="mod">
          <ac:chgData name="Clark, Jeffrey" userId="87cd71be-70b4-4002-ae88-a08a3709cc25" providerId="ADAL" clId="{39751EC3-9747-974B-940E-DAFE7F495F17}" dt="2020-09-21T19:01:55.380" v="2158" actId="14100"/>
          <ac:spMkLst>
            <pc:docMk/>
            <pc:sldMk cId="1801954795" sldId="266"/>
            <ac:spMk id="2" creationId="{21768E92-C89E-0B41-ACF2-67095F8D0DB9}"/>
          </ac:spMkLst>
        </pc:spChg>
        <pc:spChg chg="mod">
          <ac:chgData name="Clark, Jeffrey" userId="87cd71be-70b4-4002-ae88-a08a3709cc25" providerId="ADAL" clId="{39751EC3-9747-974B-940E-DAFE7F495F17}" dt="2020-09-21T19:01:16.118" v="2119" actId="20577"/>
          <ac:spMkLst>
            <pc:docMk/>
            <pc:sldMk cId="1801954795" sldId="266"/>
            <ac:spMk id="3" creationId="{44B3B753-5A9E-9142-8662-7B8C7CC1A556}"/>
          </ac:spMkLst>
        </pc:spChg>
        <pc:spChg chg="add del mod">
          <ac:chgData name="Clark, Jeffrey" userId="87cd71be-70b4-4002-ae88-a08a3709cc25" providerId="ADAL" clId="{39751EC3-9747-974B-940E-DAFE7F495F17}" dt="2020-09-21T15:17:29.129" v="568" actId="478"/>
          <ac:spMkLst>
            <pc:docMk/>
            <pc:sldMk cId="1801954795" sldId="266"/>
            <ac:spMk id="5" creationId="{1A48BFD7-1641-C249-AA3F-145D64406A91}"/>
          </ac:spMkLst>
        </pc:spChg>
        <pc:picChg chg="add mod">
          <ac:chgData name="Clark, Jeffrey" userId="87cd71be-70b4-4002-ae88-a08a3709cc25" providerId="ADAL" clId="{39751EC3-9747-974B-940E-DAFE7F495F17}" dt="2020-09-21T19:01:25.845" v="2134" actId="1038"/>
          <ac:picMkLst>
            <pc:docMk/>
            <pc:sldMk cId="1801954795" sldId="266"/>
            <ac:picMk id="4" creationId="{F0021CC9-999F-824E-A21C-49D2587F71A8}"/>
          </ac:picMkLst>
        </pc:picChg>
      </pc:sldChg>
      <pc:sldChg chg="modSp mod ord">
        <pc:chgData name="Clark, Jeffrey" userId="87cd71be-70b4-4002-ae88-a08a3709cc25" providerId="ADAL" clId="{39751EC3-9747-974B-940E-DAFE7F495F17}" dt="2020-09-21T15:32:52.345" v="1239" actId="20577"/>
        <pc:sldMkLst>
          <pc:docMk/>
          <pc:sldMk cId="3343461245" sldId="267"/>
        </pc:sldMkLst>
        <pc:spChg chg="mod">
          <ac:chgData name="Clark, Jeffrey" userId="87cd71be-70b4-4002-ae88-a08a3709cc25" providerId="ADAL" clId="{39751EC3-9747-974B-940E-DAFE7F495F17}" dt="2020-09-21T15:32:52.345" v="1239" actId="20577"/>
          <ac:spMkLst>
            <pc:docMk/>
            <pc:sldMk cId="3343461245" sldId="267"/>
            <ac:spMk id="2" creationId="{7673E66E-B9E9-F849-B351-95F3517DDF9D}"/>
          </ac:spMkLst>
        </pc:spChg>
      </pc:sldChg>
      <pc:sldChg chg="del">
        <pc:chgData name="Clark, Jeffrey" userId="87cd71be-70b4-4002-ae88-a08a3709cc25" providerId="ADAL" clId="{39751EC3-9747-974B-940E-DAFE7F495F17}" dt="2020-09-14T19:37:10.559" v="562" actId="2696"/>
        <pc:sldMkLst>
          <pc:docMk/>
          <pc:sldMk cId="1158476226" sldId="268"/>
        </pc:sldMkLst>
      </pc:sldChg>
      <pc:sldChg chg="modSp del mod">
        <pc:chgData name="Clark, Jeffrey" userId="87cd71be-70b4-4002-ae88-a08a3709cc25" providerId="ADAL" clId="{39751EC3-9747-974B-940E-DAFE7F495F17}" dt="2020-09-21T21:48:02.475" v="5299" actId="2696"/>
        <pc:sldMkLst>
          <pc:docMk/>
          <pc:sldMk cId="3063806011" sldId="271"/>
        </pc:sldMkLst>
        <pc:spChg chg="mod">
          <ac:chgData name="Clark, Jeffrey" userId="87cd71be-70b4-4002-ae88-a08a3709cc25" providerId="ADAL" clId="{39751EC3-9747-974B-940E-DAFE7F495F17}" dt="2020-09-14T17:46:49.127" v="160"/>
          <ac:spMkLst>
            <pc:docMk/>
            <pc:sldMk cId="3063806011" sldId="271"/>
            <ac:spMk id="3" creationId="{00000000-0000-0000-0000-000000000000}"/>
          </ac:spMkLst>
        </pc:spChg>
      </pc:sldChg>
      <pc:sldChg chg="ord">
        <pc:chgData name="Clark, Jeffrey" userId="87cd71be-70b4-4002-ae88-a08a3709cc25" providerId="ADAL" clId="{39751EC3-9747-974B-940E-DAFE7F495F17}" dt="2020-09-21T21:25:24.288" v="4072" actId="20578"/>
        <pc:sldMkLst>
          <pc:docMk/>
          <pc:sldMk cId="466287421" sldId="274"/>
        </pc:sldMkLst>
      </pc:sldChg>
      <pc:sldChg chg="modSp mod modShow">
        <pc:chgData name="Clark, Jeffrey" userId="87cd71be-70b4-4002-ae88-a08a3709cc25" providerId="ADAL" clId="{39751EC3-9747-974B-940E-DAFE7F495F17}" dt="2020-09-28T11:29:55.355" v="6017" actId="403"/>
        <pc:sldMkLst>
          <pc:docMk/>
          <pc:sldMk cId="2143056072" sldId="275"/>
        </pc:sldMkLst>
        <pc:spChg chg="mod">
          <ac:chgData name="Clark, Jeffrey" userId="87cd71be-70b4-4002-ae88-a08a3709cc25" providerId="ADAL" clId="{39751EC3-9747-974B-940E-DAFE7F495F17}" dt="2020-09-28T11:18:27.781" v="5605" actId="20577"/>
          <ac:spMkLst>
            <pc:docMk/>
            <pc:sldMk cId="2143056072" sldId="275"/>
            <ac:spMk id="2" creationId="{48493B32-4221-3644-A62F-80F988FB42FB}"/>
          </ac:spMkLst>
        </pc:spChg>
        <pc:spChg chg="mod">
          <ac:chgData name="Clark, Jeffrey" userId="87cd71be-70b4-4002-ae88-a08a3709cc25" providerId="ADAL" clId="{39751EC3-9747-974B-940E-DAFE7F495F17}" dt="2020-09-28T11:29:55.355" v="6017" actId="403"/>
          <ac:spMkLst>
            <pc:docMk/>
            <pc:sldMk cId="2143056072" sldId="275"/>
            <ac:spMk id="3" creationId="{FFB46686-8066-EE41-9DB7-081D94652FC5}"/>
          </ac:spMkLst>
        </pc:spChg>
      </pc:sldChg>
      <pc:sldChg chg="modSp del">
        <pc:chgData name="Clark, Jeffrey" userId="87cd71be-70b4-4002-ae88-a08a3709cc25" providerId="ADAL" clId="{39751EC3-9747-974B-940E-DAFE7F495F17}" dt="2020-09-21T21:48:08.797" v="5300" actId="2696"/>
        <pc:sldMkLst>
          <pc:docMk/>
          <pc:sldMk cId="1619854844" sldId="276"/>
        </pc:sldMkLst>
        <pc:graphicFrameChg chg="mod">
          <ac:chgData name="Clark, Jeffrey" userId="87cd71be-70b4-4002-ae88-a08a3709cc25" providerId="ADAL" clId="{39751EC3-9747-974B-940E-DAFE7F495F17}" dt="2020-09-14T17:49:53.494" v="193" actId="20577"/>
          <ac:graphicFrameMkLst>
            <pc:docMk/>
            <pc:sldMk cId="1619854844" sldId="276"/>
            <ac:graphicFrameMk id="2" creationId="{B6E6EA44-8DC3-2948-A1D0-A77EC4EFEAD3}"/>
          </ac:graphicFrameMkLst>
        </pc:graphicFrameChg>
      </pc:sldChg>
      <pc:sldChg chg="del">
        <pc:chgData name="Clark, Jeffrey" userId="87cd71be-70b4-4002-ae88-a08a3709cc25" providerId="ADAL" clId="{39751EC3-9747-974B-940E-DAFE7F495F17}" dt="2020-09-28T14:50:48.500" v="9332" actId="2696"/>
        <pc:sldMkLst>
          <pc:docMk/>
          <pc:sldMk cId="3361911878" sldId="277"/>
        </pc:sldMkLst>
      </pc:sldChg>
      <pc:sldChg chg="del">
        <pc:chgData name="Clark, Jeffrey" userId="87cd71be-70b4-4002-ae88-a08a3709cc25" providerId="ADAL" clId="{39751EC3-9747-974B-940E-DAFE7F495F17}" dt="2020-09-28T14:50:48.511" v="9333" actId="2696"/>
        <pc:sldMkLst>
          <pc:docMk/>
          <pc:sldMk cId="3411706222" sldId="278"/>
        </pc:sldMkLst>
      </pc:sldChg>
      <pc:sldChg chg="modSp mod">
        <pc:chgData name="Clark, Jeffrey" userId="87cd71be-70b4-4002-ae88-a08a3709cc25" providerId="ADAL" clId="{39751EC3-9747-974B-940E-DAFE7F495F17}" dt="2020-09-14T18:04:37.837" v="307" actId="20577"/>
        <pc:sldMkLst>
          <pc:docMk/>
          <pc:sldMk cId="3760969402" sldId="279"/>
        </pc:sldMkLst>
        <pc:spChg chg="mod">
          <ac:chgData name="Clark, Jeffrey" userId="87cd71be-70b4-4002-ae88-a08a3709cc25" providerId="ADAL" clId="{39751EC3-9747-974B-940E-DAFE7F495F17}" dt="2020-09-14T18:04:37.837" v="307" actId="20577"/>
          <ac:spMkLst>
            <pc:docMk/>
            <pc:sldMk cId="3760969402" sldId="279"/>
            <ac:spMk id="3" creationId="{00000000-0000-0000-0000-000000000000}"/>
          </ac:spMkLst>
        </pc:spChg>
      </pc:sldChg>
      <pc:sldChg chg="del">
        <pc:chgData name="Clark, Jeffrey" userId="87cd71be-70b4-4002-ae88-a08a3709cc25" providerId="ADAL" clId="{39751EC3-9747-974B-940E-DAFE7F495F17}" dt="2020-09-14T19:36:27.753" v="560" actId="2696"/>
        <pc:sldMkLst>
          <pc:docMk/>
          <pc:sldMk cId="1083142938" sldId="281"/>
        </pc:sldMkLst>
      </pc:sldChg>
      <pc:sldChg chg="modSp mod">
        <pc:chgData name="Clark, Jeffrey" userId="87cd71be-70b4-4002-ae88-a08a3709cc25" providerId="ADAL" clId="{39751EC3-9747-974B-940E-DAFE7F495F17}" dt="2020-09-14T19:29:34.694" v="559" actId="5793"/>
        <pc:sldMkLst>
          <pc:docMk/>
          <pc:sldMk cId="2949428280" sldId="282"/>
        </pc:sldMkLst>
        <pc:spChg chg="mod">
          <ac:chgData name="Clark, Jeffrey" userId="87cd71be-70b4-4002-ae88-a08a3709cc25" providerId="ADAL" clId="{39751EC3-9747-974B-940E-DAFE7F495F17}" dt="2020-09-14T19:29:34.694" v="559" actId="5793"/>
          <ac:spMkLst>
            <pc:docMk/>
            <pc:sldMk cId="2949428280" sldId="282"/>
            <ac:spMk id="3" creationId="{00000000-0000-0000-0000-000000000000}"/>
          </ac:spMkLst>
        </pc:spChg>
      </pc:sldChg>
      <pc:sldChg chg="modSp mod modShow modNotesTx">
        <pc:chgData name="Clark, Jeffrey" userId="87cd71be-70b4-4002-ae88-a08a3709cc25" providerId="ADAL" clId="{39751EC3-9747-974B-940E-DAFE7F495F17}" dt="2020-09-29T15:45:39.719" v="10399" actId="403"/>
        <pc:sldMkLst>
          <pc:docMk/>
          <pc:sldMk cId="1121155031" sldId="283"/>
        </pc:sldMkLst>
        <pc:spChg chg="mod">
          <ac:chgData name="Clark, Jeffrey" userId="87cd71be-70b4-4002-ae88-a08a3709cc25" providerId="ADAL" clId="{39751EC3-9747-974B-940E-DAFE7F495F17}" dt="2020-09-28T11:14:02.308" v="5306" actId="20577"/>
          <ac:spMkLst>
            <pc:docMk/>
            <pc:sldMk cId="1121155031" sldId="283"/>
            <ac:spMk id="2" creationId="{B18281FC-1726-5E44-ACF7-76FB13372ACB}"/>
          </ac:spMkLst>
        </pc:spChg>
        <pc:spChg chg="mod">
          <ac:chgData name="Clark, Jeffrey" userId="87cd71be-70b4-4002-ae88-a08a3709cc25" providerId="ADAL" clId="{39751EC3-9747-974B-940E-DAFE7F495F17}" dt="2020-09-29T15:45:39.719" v="10399" actId="403"/>
          <ac:spMkLst>
            <pc:docMk/>
            <pc:sldMk cId="1121155031" sldId="283"/>
            <ac:spMk id="3" creationId="{94DF3ACB-AA7D-8A43-B4AE-F5774FB9EE01}"/>
          </ac:spMkLst>
        </pc:spChg>
      </pc:sldChg>
      <pc:sldChg chg="modNotesTx">
        <pc:chgData name="Clark, Jeffrey" userId="87cd71be-70b4-4002-ae88-a08a3709cc25" providerId="ADAL" clId="{39751EC3-9747-974B-940E-DAFE7F495F17}" dt="2020-09-21T15:46:29.575" v="1416" actId="20577"/>
        <pc:sldMkLst>
          <pc:docMk/>
          <pc:sldMk cId="1913379038" sldId="284"/>
        </pc:sldMkLst>
      </pc:sldChg>
      <pc:sldChg chg="modSp mod modShow modNotesTx">
        <pc:chgData name="Clark, Jeffrey" userId="87cd71be-70b4-4002-ae88-a08a3709cc25" providerId="ADAL" clId="{39751EC3-9747-974B-940E-DAFE7F495F17}" dt="2020-09-28T15:37:23.553" v="10271" actId="20577"/>
        <pc:sldMkLst>
          <pc:docMk/>
          <pc:sldMk cId="4245527026" sldId="286"/>
        </pc:sldMkLst>
        <pc:spChg chg="mod">
          <ac:chgData name="Clark, Jeffrey" userId="87cd71be-70b4-4002-ae88-a08a3709cc25" providerId="ADAL" clId="{39751EC3-9747-974B-940E-DAFE7F495F17}" dt="2020-09-28T12:56:18.902" v="6059" actId="20577"/>
          <ac:spMkLst>
            <pc:docMk/>
            <pc:sldMk cId="4245527026" sldId="286"/>
            <ac:spMk id="2" creationId="{48493B32-4221-3644-A62F-80F988FB42FB}"/>
          </ac:spMkLst>
        </pc:spChg>
        <pc:spChg chg="mod">
          <ac:chgData name="Clark, Jeffrey" userId="87cd71be-70b4-4002-ae88-a08a3709cc25" providerId="ADAL" clId="{39751EC3-9747-974B-940E-DAFE7F495F17}" dt="2020-09-28T15:37:23.553" v="10271" actId="20577"/>
          <ac:spMkLst>
            <pc:docMk/>
            <pc:sldMk cId="4245527026" sldId="286"/>
            <ac:spMk id="3" creationId="{FFB46686-8066-EE41-9DB7-081D94652FC5}"/>
          </ac:spMkLst>
        </pc:spChg>
      </pc:sldChg>
      <pc:sldChg chg="modSp mod ord">
        <pc:chgData name="Clark, Jeffrey" userId="87cd71be-70b4-4002-ae88-a08a3709cc25" providerId="ADAL" clId="{39751EC3-9747-974B-940E-DAFE7F495F17}" dt="2020-09-21T21:36:25.102" v="4621" actId="20577"/>
        <pc:sldMkLst>
          <pc:docMk/>
          <pc:sldMk cId="3420507789" sldId="287"/>
        </pc:sldMkLst>
        <pc:spChg chg="mod">
          <ac:chgData name="Clark, Jeffrey" userId="87cd71be-70b4-4002-ae88-a08a3709cc25" providerId="ADAL" clId="{39751EC3-9747-974B-940E-DAFE7F495F17}" dt="2020-09-21T21:36:25.102" v="4621" actId="20577"/>
          <ac:spMkLst>
            <pc:docMk/>
            <pc:sldMk cId="3420507789" sldId="287"/>
            <ac:spMk id="3" creationId="{00000000-0000-0000-0000-000000000000}"/>
          </ac:spMkLst>
        </pc:spChg>
      </pc:sldChg>
      <pc:sldChg chg="modSp mod">
        <pc:chgData name="Clark, Jeffrey" userId="87cd71be-70b4-4002-ae88-a08a3709cc25" providerId="ADAL" clId="{39751EC3-9747-974B-940E-DAFE7F495F17}" dt="2020-09-21T15:47:37.476" v="1439" actId="20577"/>
        <pc:sldMkLst>
          <pc:docMk/>
          <pc:sldMk cId="3172575109" sldId="289"/>
        </pc:sldMkLst>
        <pc:spChg chg="mod">
          <ac:chgData name="Clark, Jeffrey" userId="87cd71be-70b4-4002-ae88-a08a3709cc25" providerId="ADAL" clId="{39751EC3-9747-974B-940E-DAFE7F495F17}" dt="2020-09-21T15:47:37.476" v="1439" actId="20577"/>
          <ac:spMkLst>
            <pc:docMk/>
            <pc:sldMk cId="3172575109" sldId="289"/>
            <ac:spMk id="3" creationId="{00000000-0000-0000-0000-000000000000}"/>
          </ac:spMkLst>
        </pc:spChg>
      </pc:sldChg>
      <pc:sldChg chg="modSp mod modShow modNotesTx">
        <pc:chgData name="Clark, Jeffrey" userId="87cd71be-70b4-4002-ae88-a08a3709cc25" providerId="ADAL" clId="{39751EC3-9747-974B-940E-DAFE7F495F17}" dt="2020-09-28T15:20:43.610" v="9741" actId="20577"/>
        <pc:sldMkLst>
          <pc:docMk/>
          <pc:sldMk cId="211034006" sldId="290"/>
        </pc:sldMkLst>
        <pc:spChg chg="mod">
          <ac:chgData name="Clark, Jeffrey" userId="87cd71be-70b4-4002-ae88-a08a3709cc25" providerId="ADAL" clId="{39751EC3-9747-974B-940E-DAFE7F495F17}" dt="2020-09-28T13:09:31.093" v="6702" actId="20577"/>
          <ac:spMkLst>
            <pc:docMk/>
            <pc:sldMk cId="211034006" sldId="290"/>
            <ac:spMk id="2" creationId="{48493B32-4221-3644-A62F-80F988FB42FB}"/>
          </ac:spMkLst>
        </pc:spChg>
        <pc:spChg chg="mod">
          <ac:chgData name="Clark, Jeffrey" userId="87cd71be-70b4-4002-ae88-a08a3709cc25" providerId="ADAL" clId="{39751EC3-9747-974B-940E-DAFE7F495F17}" dt="2020-09-28T15:20:43.610" v="9741" actId="20577"/>
          <ac:spMkLst>
            <pc:docMk/>
            <pc:sldMk cId="211034006" sldId="290"/>
            <ac:spMk id="3" creationId="{FFB46686-8066-EE41-9DB7-081D94652FC5}"/>
          </ac:spMkLst>
        </pc:spChg>
      </pc:sldChg>
      <pc:sldChg chg="add del">
        <pc:chgData name="Clark, Jeffrey" userId="87cd71be-70b4-4002-ae88-a08a3709cc25" providerId="ADAL" clId="{39751EC3-9747-974B-940E-DAFE7F495F17}" dt="2020-09-21T21:47:51.548" v="5297" actId="2696"/>
        <pc:sldMkLst>
          <pc:docMk/>
          <pc:sldMk cId="3206230284" sldId="292"/>
        </pc:sldMkLst>
      </pc:sldChg>
      <pc:sldChg chg="add del">
        <pc:chgData name="Clark, Jeffrey" userId="87cd71be-70b4-4002-ae88-a08a3709cc25" providerId="ADAL" clId="{39751EC3-9747-974B-940E-DAFE7F495F17}" dt="2020-09-21T21:47:51.563" v="5298" actId="2696"/>
        <pc:sldMkLst>
          <pc:docMk/>
          <pc:sldMk cId="1850770269" sldId="293"/>
        </pc:sldMkLst>
      </pc:sldChg>
      <pc:sldChg chg="del">
        <pc:chgData name="Clark, Jeffrey" userId="87cd71be-70b4-4002-ae88-a08a3709cc25" providerId="ADAL" clId="{39751EC3-9747-974B-940E-DAFE7F495F17}" dt="2020-09-28T14:50:39.009" v="9330" actId="2696"/>
        <pc:sldMkLst>
          <pc:docMk/>
          <pc:sldMk cId="3874572416" sldId="294"/>
        </pc:sldMkLst>
      </pc:sldChg>
      <pc:sldChg chg="del">
        <pc:chgData name="Clark, Jeffrey" userId="87cd71be-70b4-4002-ae88-a08a3709cc25" providerId="ADAL" clId="{39751EC3-9747-974B-940E-DAFE7F495F17}" dt="2020-09-28T14:50:38.997" v="9329" actId="2696"/>
        <pc:sldMkLst>
          <pc:docMk/>
          <pc:sldMk cId="3303594559" sldId="295"/>
        </pc:sldMkLst>
      </pc:sldChg>
      <pc:sldChg chg="del">
        <pc:chgData name="Clark, Jeffrey" userId="87cd71be-70b4-4002-ae88-a08a3709cc25" providerId="ADAL" clId="{39751EC3-9747-974B-940E-DAFE7F495F17}" dt="2020-09-21T21:48:23.655" v="5301" actId="2696"/>
        <pc:sldMkLst>
          <pc:docMk/>
          <pc:sldMk cId="2298863435" sldId="296"/>
        </pc:sldMkLst>
      </pc:sldChg>
      <pc:sldChg chg="del">
        <pc:chgData name="Clark, Jeffrey" userId="87cd71be-70b4-4002-ae88-a08a3709cc25" providerId="ADAL" clId="{39751EC3-9747-974B-940E-DAFE7F495F17}" dt="2020-09-21T21:48:31.430" v="5302" actId="2696"/>
        <pc:sldMkLst>
          <pc:docMk/>
          <pc:sldMk cId="3351846411" sldId="297"/>
        </pc:sldMkLst>
      </pc:sldChg>
      <pc:sldChg chg="del">
        <pc:chgData name="Clark, Jeffrey" userId="87cd71be-70b4-4002-ae88-a08a3709cc25" providerId="ADAL" clId="{39751EC3-9747-974B-940E-DAFE7F495F17}" dt="2020-09-28T14:51:03.092" v="9336" actId="2696"/>
        <pc:sldMkLst>
          <pc:docMk/>
          <pc:sldMk cId="3816502372" sldId="298"/>
        </pc:sldMkLst>
      </pc:sldChg>
      <pc:sldChg chg="del">
        <pc:chgData name="Clark, Jeffrey" userId="87cd71be-70b4-4002-ae88-a08a3709cc25" providerId="ADAL" clId="{39751EC3-9747-974B-940E-DAFE7F495F17}" dt="2020-09-28T14:51:03.079" v="9335" actId="2696"/>
        <pc:sldMkLst>
          <pc:docMk/>
          <pc:sldMk cId="2172327167" sldId="299"/>
        </pc:sldMkLst>
      </pc:sldChg>
      <pc:sldChg chg="modSp add del mod">
        <pc:chgData name="Clark, Jeffrey" userId="87cd71be-70b4-4002-ae88-a08a3709cc25" providerId="ADAL" clId="{39751EC3-9747-974B-940E-DAFE7F495F17}" dt="2020-09-28T14:50:30.303" v="9327" actId="2696"/>
        <pc:sldMkLst>
          <pc:docMk/>
          <pc:sldMk cId="1945416647" sldId="300"/>
        </pc:sldMkLst>
        <pc:spChg chg="mod">
          <ac:chgData name="Clark, Jeffrey" userId="87cd71be-70b4-4002-ae88-a08a3709cc25" providerId="ADAL" clId="{39751EC3-9747-974B-940E-DAFE7F495F17}" dt="2020-09-14T17:10:29.179" v="75" actId="20577"/>
          <ac:spMkLst>
            <pc:docMk/>
            <pc:sldMk cId="1945416647" sldId="300"/>
            <ac:spMk id="2" creationId="{F8C1281A-4F3C-744F-922B-D7B0A32E76D3}"/>
          </ac:spMkLst>
        </pc:spChg>
      </pc:sldChg>
      <pc:sldChg chg="add del">
        <pc:chgData name="Clark, Jeffrey" userId="87cd71be-70b4-4002-ae88-a08a3709cc25" providerId="ADAL" clId="{39751EC3-9747-974B-940E-DAFE7F495F17}" dt="2020-09-28T14:50:30.291" v="9326" actId="2696"/>
        <pc:sldMkLst>
          <pc:docMk/>
          <pc:sldMk cId="2198559206" sldId="301"/>
        </pc:sldMkLst>
      </pc:sldChg>
      <pc:sldChg chg="modSp mod">
        <pc:chgData name="Clark, Jeffrey" userId="87cd71be-70b4-4002-ae88-a08a3709cc25" providerId="ADAL" clId="{39751EC3-9747-974B-940E-DAFE7F495F17}" dt="2020-09-21T15:49:58.234" v="1489" actId="20577"/>
        <pc:sldMkLst>
          <pc:docMk/>
          <pc:sldMk cId="3412677250" sldId="303"/>
        </pc:sldMkLst>
        <pc:spChg chg="mod">
          <ac:chgData name="Clark, Jeffrey" userId="87cd71be-70b4-4002-ae88-a08a3709cc25" providerId="ADAL" clId="{39751EC3-9747-974B-940E-DAFE7F495F17}" dt="2020-09-21T15:49:58.234" v="1489" actId="20577"/>
          <ac:spMkLst>
            <pc:docMk/>
            <pc:sldMk cId="3412677250" sldId="303"/>
            <ac:spMk id="3" creationId="{7DBE22D9-49CC-A04A-B5E3-0F831EAA35B8}"/>
          </ac:spMkLst>
        </pc:spChg>
      </pc:sldChg>
      <pc:sldChg chg="modSp add mod modNotesTx">
        <pc:chgData name="Clark, Jeffrey" userId="87cd71be-70b4-4002-ae88-a08a3709cc25" providerId="ADAL" clId="{39751EC3-9747-974B-940E-DAFE7F495F17}" dt="2020-09-28T13:37:00.702" v="7399" actId="113"/>
        <pc:sldMkLst>
          <pc:docMk/>
          <pc:sldMk cId="1347869611" sldId="326"/>
        </pc:sldMkLst>
        <pc:spChg chg="mod">
          <ac:chgData name="Clark, Jeffrey" userId="87cd71be-70b4-4002-ae88-a08a3709cc25" providerId="ADAL" clId="{39751EC3-9747-974B-940E-DAFE7F495F17}" dt="2020-09-28T13:23:52.338" v="7190" actId="1076"/>
          <ac:spMkLst>
            <pc:docMk/>
            <pc:sldMk cId="1347869611" sldId="326"/>
            <ac:spMk id="2" creationId="{00000000-0000-0000-0000-000000000000}"/>
          </ac:spMkLst>
        </pc:spChg>
        <pc:spChg chg="mod">
          <ac:chgData name="Clark, Jeffrey" userId="87cd71be-70b4-4002-ae88-a08a3709cc25" providerId="ADAL" clId="{39751EC3-9747-974B-940E-DAFE7F495F17}" dt="2020-09-28T13:27:23.958" v="7233" actId="1037"/>
          <ac:spMkLst>
            <pc:docMk/>
            <pc:sldMk cId="1347869611" sldId="326"/>
            <ac:spMk id="3" creationId="{00000000-0000-0000-0000-000000000000}"/>
          </ac:spMkLst>
        </pc:spChg>
        <pc:spChg chg="mod">
          <ac:chgData name="Clark, Jeffrey" userId="87cd71be-70b4-4002-ae88-a08a3709cc25" providerId="ADAL" clId="{39751EC3-9747-974B-940E-DAFE7F495F17}" dt="2020-09-28T13:27:40.783" v="7241" actId="14100"/>
          <ac:spMkLst>
            <pc:docMk/>
            <pc:sldMk cId="1347869611" sldId="326"/>
            <ac:spMk id="5" creationId="{881D2B35-A229-A747-A768-804043F03C4D}"/>
          </ac:spMkLst>
        </pc:spChg>
        <pc:spChg chg="mod">
          <ac:chgData name="Clark, Jeffrey" userId="87cd71be-70b4-4002-ae88-a08a3709cc25" providerId="ADAL" clId="{39751EC3-9747-974B-940E-DAFE7F495F17}" dt="2020-09-28T13:29:30.869" v="7255" actId="20577"/>
          <ac:spMkLst>
            <pc:docMk/>
            <pc:sldMk cId="1347869611" sldId="326"/>
            <ac:spMk id="6" creationId="{E5953FB9-BD54-E045-99C9-540B40CB5EDC}"/>
          </ac:spMkLst>
        </pc:spChg>
      </pc:sldChg>
      <pc:sldChg chg="addSp modSp add del mod ord modClrScheme chgLayout">
        <pc:chgData name="Clark, Jeffrey" userId="87cd71be-70b4-4002-ae88-a08a3709cc25" providerId="ADAL" clId="{39751EC3-9747-974B-940E-DAFE7F495F17}" dt="2020-09-21T15:57:07.819" v="1583" actId="2696"/>
        <pc:sldMkLst>
          <pc:docMk/>
          <pc:sldMk cId="1405240844" sldId="326"/>
        </pc:sldMkLst>
        <pc:spChg chg="mod ord">
          <ac:chgData name="Clark, Jeffrey" userId="87cd71be-70b4-4002-ae88-a08a3709cc25" providerId="ADAL" clId="{39751EC3-9747-974B-940E-DAFE7F495F17}" dt="2020-09-21T15:51:03.591" v="1490" actId="700"/>
          <ac:spMkLst>
            <pc:docMk/>
            <pc:sldMk cId="1405240844" sldId="326"/>
            <ac:spMk id="2" creationId="{00000000-0000-0000-0000-000000000000}"/>
          </ac:spMkLst>
        </pc:spChg>
        <pc:spChg chg="mod ord">
          <ac:chgData name="Clark, Jeffrey" userId="87cd71be-70b4-4002-ae88-a08a3709cc25" providerId="ADAL" clId="{39751EC3-9747-974B-940E-DAFE7F495F17}" dt="2020-09-21T15:56:36.126" v="1580" actId="139"/>
          <ac:spMkLst>
            <pc:docMk/>
            <pc:sldMk cId="1405240844" sldId="326"/>
            <ac:spMk id="3" creationId="{00000000-0000-0000-0000-000000000000}"/>
          </ac:spMkLst>
        </pc:spChg>
        <pc:spChg chg="mod">
          <ac:chgData name="Clark, Jeffrey" userId="87cd71be-70b4-4002-ae88-a08a3709cc25" providerId="ADAL" clId="{39751EC3-9747-974B-940E-DAFE7F495F17}" dt="2020-09-21T15:55:08.158" v="1559" actId="1036"/>
          <ac:spMkLst>
            <pc:docMk/>
            <pc:sldMk cId="1405240844" sldId="326"/>
            <ac:spMk id="4" creationId="{06A62B99-AAB3-6843-8912-C9705E4CD88E}"/>
          </ac:spMkLst>
        </pc:spChg>
        <pc:spChg chg="add mod ord">
          <ac:chgData name="Clark, Jeffrey" userId="87cd71be-70b4-4002-ae88-a08a3709cc25" providerId="ADAL" clId="{39751EC3-9747-974B-940E-DAFE7F495F17}" dt="2020-09-21T15:55:23.368" v="1563" actId="27636"/>
          <ac:spMkLst>
            <pc:docMk/>
            <pc:sldMk cId="1405240844" sldId="326"/>
            <ac:spMk id="5" creationId="{881D2B35-A229-A747-A768-804043F03C4D}"/>
          </ac:spMkLst>
        </pc:spChg>
        <pc:spChg chg="add mod">
          <ac:chgData name="Clark, Jeffrey" userId="87cd71be-70b4-4002-ae88-a08a3709cc25" providerId="ADAL" clId="{39751EC3-9747-974B-940E-DAFE7F495F17}" dt="2020-09-21T15:54:16.973" v="1532" actId="20577"/>
          <ac:spMkLst>
            <pc:docMk/>
            <pc:sldMk cId="1405240844" sldId="326"/>
            <ac:spMk id="6" creationId="{E5953FB9-BD54-E045-99C9-540B40CB5EDC}"/>
          </ac:spMkLst>
        </pc:spChg>
      </pc:sldChg>
      <pc:sldChg chg="modSp add del mod">
        <pc:chgData name="Clark, Jeffrey" userId="87cd71be-70b4-4002-ae88-a08a3709cc25" providerId="ADAL" clId="{39751EC3-9747-974B-940E-DAFE7F495F17}" dt="2020-09-14T17:28:47.907" v="112"/>
        <pc:sldMkLst>
          <pc:docMk/>
          <pc:sldMk cId="3650423619" sldId="326"/>
        </pc:sldMkLst>
        <pc:spChg chg="mod">
          <ac:chgData name="Clark, Jeffrey" userId="87cd71be-70b4-4002-ae88-a08a3709cc25" providerId="ADAL" clId="{39751EC3-9747-974B-940E-DAFE7F495F17}" dt="2020-09-14T17:28:47.907" v="112"/>
          <ac:spMkLst>
            <pc:docMk/>
            <pc:sldMk cId="3650423619" sldId="326"/>
            <ac:spMk id="2" creationId="{00000000-0000-0000-0000-000000000000}"/>
          </ac:spMkLst>
        </pc:spChg>
        <pc:spChg chg="mod">
          <ac:chgData name="Clark, Jeffrey" userId="87cd71be-70b4-4002-ae88-a08a3709cc25" providerId="ADAL" clId="{39751EC3-9747-974B-940E-DAFE7F495F17}" dt="2020-09-14T17:28:47.907" v="112"/>
          <ac:spMkLst>
            <pc:docMk/>
            <pc:sldMk cId="3650423619" sldId="326"/>
            <ac:spMk id="3" creationId="{00000000-0000-0000-0000-000000000000}"/>
          </ac:spMkLst>
        </pc:spChg>
      </pc:sldChg>
      <pc:sldChg chg="modSp add del mod">
        <pc:chgData name="Clark, Jeffrey" userId="87cd71be-70b4-4002-ae88-a08a3709cc25" providerId="ADAL" clId="{39751EC3-9747-974B-940E-DAFE7F495F17}" dt="2020-09-21T15:52:36.208" v="1499" actId="2696"/>
        <pc:sldMkLst>
          <pc:docMk/>
          <pc:sldMk cId="924785558" sldId="327"/>
        </pc:sldMkLst>
        <pc:spChg chg="mod">
          <ac:chgData name="Clark, Jeffrey" userId="87cd71be-70b4-4002-ae88-a08a3709cc25" providerId="ADAL" clId="{39751EC3-9747-974B-940E-DAFE7F495F17}" dt="2020-09-14T17:29:10.476" v="119" actId="27636"/>
          <ac:spMkLst>
            <pc:docMk/>
            <pc:sldMk cId="924785558" sldId="327"/>
            <ac:spMk id="2" creationId="{00000000-0000-0000-0000-000000000000}"/>
          </ac:spMkLst>
        </pc:spChg>
        <pc:spChg chg="mod">
          <ac:chgData name="Clark, Jeffrey" userId="87cd71be-70b4-4002-ae88-a08a3709cc25" providerId="ADAL" clId="{39751EC3-9747-974B-940E-DAFE7F495F17}" dt="2020-09-21T15:52:21.706" v="1497" actId="21"/>
          <ac:spMkLst>
            <pc:docMk/>
            <pc:sldMk cId="924785558" sldId="327"/>
            <ac:spMk id="3" creationId="{00000000-0000-0000-0000-000000000000}"/>
          </ac:spMkLst>
        </pc:spChg>
        <pc:spChg chg="mod">
          <ac:chgData name="Clark, Jeffrey" userId="87cd71be-70b4-4002-ae88-a08a3709cc25" providerId="ADAL" clId="{39751EC3-9747-974B-940E-DAFE7F495F17}" dt="2020-09-14T17:31:08.014" v="137" actId="1035"/>
          <ac:spMkLst>
            <pc:docMk/>
            <pc:sldMk cId="924785558" sldId="327"/>
            <ac:spMk id="4" creationId="{06A62B99-AAB3-6843-8912-C9705E4CD88E}"/>
          </ac:spMkLst>
        </pc:spChg>
      </pc:sldChg>
      <pc:sldChg chg="modSp add del mod">
        <pc:chgData name="Clark, Jeffrey" userId="87cd71be-70b4-4002-ae88-a08a3709cc25" providerId="ADAL" clId="{39751EC3-9747-974B-940E-DAFE7F495F17}" dt="2020-09-14T17:28:47.907" v="112"/>
        <pc:sldMkLst>
          <pc:docMk/>
          <pc:sldMk cId="1268364287" sldId="327"/>
        </pc:sldMkLst>
        <pc:spChg chg="mod">
          <ac:chgData name="Clark, Jeffrey" userId="87cd71be-70b4-4002-ae88-a08a3709cc25" providerId="ADAL" clId="{39751EC3-9747-974B-940E-DAFE7F495F17}" dt="2020-09-14T17:28:47.907" v="112"/>
          <ac:spMkLst>
            <pc:docMk/>
            <pc:sldMk cId="1268364287" sldId="327"/>
            <ac:spMk id="2" creationId="{00000000-0000-0000-0000-000000000000}"/>
          </ac:spMkLst>
        </pc:spChg>
        <pc:spChg chg="mod">
          <ac:chgData name="Clark, Jeffrey" userId="87cd71be-70b4-4002-ae88-a08a3709cc25" providerId="ADAL" clId="{39751EC3-9747-974B-940E-DAFE7F495F17}" dt="2020-09-14T17:28:47.907" v="112"/>
          <ac:spMkLst>
            <pc:docMk/>
            <pc:sldMk cId="1268364287" sldId="327"/>
            <ac:spMk id="3" creationId="{00000000-0000-0000-0000-000000000000}"/>
          </ac:spMkLst>
        </pc:spChg>
      </pc:sldChg>
      <pc:sldChg chg="modSp add del mod">
        <pc:chgData name="Clark, Jeffrey" userId="87cd71be-70b4-4002-ae88-a08a3709cc25" providerId="ADAL" clId="{39751EC3-9747-974B-940E-DAFE7F495F17}" dt="2020-09-14T17:28:47.907" v="112"/>
        <pc:sldMkLst>
          <pc:docMk/>
          <pc:sldMk cId="995246066" sldId="328"/>
        </pc:sldMkLst>
        <pc:spChg chg="mod">
          <ac:chgData name="Clark, Jeffrey" userId="87cd71be-70b4-4002-ae88-a08a3709cc25" providerId="ADAL" clId="{39751EC3-9747-974B-940E-DAFE7F495F17}" dt="2020-09-14T17:28:47.907" v="112"/>
          <ac:spMkLst>
            <pc:docMk/>
            <pc:sldMk cId="995246066" sldId="328"/>
            <ac:spMk id="2" creationId="{00000000-0000-0000-0000-000000000000}"/>
          </ac:spMkLst>
        </pc:spChg>
        <pc:spChg chg="mod">
          <ac:chgData name="Clark, Jeffrey" userId="87cd71be-70b4-4002-ae88-a08a3709cc25" providerId="ADAL" clId="{39751EC3-9747-974B-940E-DAFE7F495F17}" dt="2020-09-14T17:28:47.907" v="112"/>
          <ac:spMkLst>
            <pc:docMk/>
            <pc:sldMk cId="995246066" sldId="328"/>
            <ac:spMk id="3" creationId="{00000000-0000-0000-0000-000000000000}"/>
          </ac:spMkLst>
        </pc:spChg>
      </pc:sldChg>
      <pc:sldChg chg="modSp add del mod">
        <pc:chgData name="Clark, Jeffrey" userId="87cd71be-70b4-4002-ae88-a08a3709cc25" providerId="ADAL" clId="{39751EC3-9747-974B-940E-DAFE7F495F17}" dt="2020-09-21T15:56:54.851" v="1581" actId="2696"/>
        <pc:sldMkLst>
          <pc:docMk/>
          <pc:sldMk cId="1905821955" sldId="328"/>
        </pc:sldMkLst>
        <pc:spChg chg="mod">
          <ac:chgData name="Clark, Jeffrey" userId="87cd71be-70b4-4002-ae88-a08a3709cc25" providerId="ADAL" clId="{39751EC3-9747-974B-940E-DAFE7F495F17}" dt="2020-09-14T17:29:10.390" v="115" actId="27636"/>
          <ac:spMkLst>
            <pc:docMk/>
            <pc:sldMk cId="1905821955" sldId="328"/>
            <ac:spMk id="2" creationId="{00000000-0000-0000-0000-000000000000}"/>
          </ac:spMkLst>
        </pc:spChg>
        <pc:spChg chg="mod">
          <ac:chgData name="Clark, Jeffrey" userId="87cd71be-70b4-4002-ae88-a08a3709cc25" providerId="ADAL" clId="{39751EC3-9747-974B-940E-DAFE7F495F17}" dt="2020-09-21T15:52:42.149" v="1500" actId="21"/>
          <ac:spMkLst>
            <pc:docMk/>
            <pc:sldMk cId="1905821955" sldId="328"/>
            <ac:spMk id="3" creationId="{00000000-0000-0000-0000-000000000000}"/>
          </ac:spMkLst>
        </pc:spChg>
        <pc:spChg chg="mod">
          <ac:chgData name="Clark, Jeffrey" userId="87cd71be-70b4-4002-ae88-a08a3709cc25" providerId="ADAL" clId="{39751EC3-9747-974B-940E-DAFE7F495F17}" dt="2020-09-14T17:29:21.005" v="120" actId="207"/>
          <ac:spMkLst>
            <pc:docMk/>
            <pc:sldMk cId="1905821955" sldId="328"/>
            <ac:spMk id="4" creationId="{06A62B99-AAB3-6843-8912-C9705E4CD88E}"/>
          </ac:spMkLst>
        </pc:spChg>
      </pc:sldChg>
      <pc:sldChg chg="addSp delSp modSp add mod ord">
        <pc:chgData name="Clark, Jeffrey" userId="87cd71be-70b4-4002-ae88-a08a3709cc25" providerId="ADAL" clId="{39751EC3-9747-974B-940E-DAFE7F495F17}" dt="2020-09-28T15:16:51.835" v="9737" actId="20577"/>
        <pc:sldMkLst>
          <pc:docMk/>
          <pc:sldMk cId="1455670588" sldId="329"/>
        </pc:sldMkLst>
        <pc:spChg chg="mod">
          <ac:chgData name="Clark, Jeffrey" userId="87cd71be-70b4-4002-ae88-a08a3709cc25" providerId="ADAL" clId="{39751EC3-9747-974B-940E-DAFE7F495F17}" dt="2020-09-14T19:28:31.413" v="527" actId="20577"/>
          <ac:spMkLst>
            <pc:docMk/>
            <pc:sldMk cId="1455670588" sldId="329"/>
            <ac:spMk id="2" creationId="{E122D6E1-FC7D-AF44-8B91-5A138B335D2B}"/>
          </ac:spMkLst>
        </pc:spChg>
        <pc:spChg chg="del mod">
          <ac:chgData name="Clark, Jeffrey" userId="87cd71be-70b4-4002-ae88-a08a3709cc25" providerId="ADAL" clId="{39751EC3-9747-974B-940E-DAFE7F495F17}" dt="2020-09-14T18:10:08.911" v="350" actId="478"/>
          <ac:spMkLst>
            <pc:docMk/>
            <pc:sldMk cId="1455670588" sldId="329"/>
            <ac:spMk id="3" creationId="{07A4A114-8F16-A943-AE0D-5B84E443D901}"/>
          </ac:spMkLst>
        </pc:spChg>
        <pc:graphicFrameChg chg="add mod modGraphic">
          <ac:chgData name="Clark, Jeffrey" userId="87cd71be-70b4-4002-ae88-a08a3709cc25" providerId="ADAL" clId="{39751EC3-9747-974B-940E-DAFE7F495F17}" dt="2020-09-28T15:16:51.835" v="9737" actId="20577"/>
          <ac:graphicFrameMkLst>
            <pc:docMk/>
            <pc:sldMk cId="1455670588" sldId="329"/>
            <ac:graphicFrameMk id="4" creationId="{AD100494-190A-E24A-9D5B-EF126235EA02}"/>
          </ac:graphicFrameMkLst>
        </pc:graphicFrameChg>
      </pc:sldChg>
      <pc:sldChg chg="addSp delSp modSp add mod">
        <pc:chgData name="Clark, Jeffrey" userId="87cd71be-70b4-4002-ae88-a08a3709cc25" providerId="ADAL" clId="{39751EC3-9747-974B-940E-DAFE7F495F17}" dt="2020-09-21T15:30:38.543" v="1211" actId="255"/>
        <pc:sldMkLst>
          <pc:docMk/>
          <pc:sldMk cId="2433866661" sldId="330"/>
        </pc:sldMkLst>
        <pc:spChg chg="mod">
          <ac:chgData name="Clark, Jeffrey" userId="87cd71be-70b4-4002-ae88-a08a3709cc25" providerId="ADAL" clId="{39751EC3-9747-974B-940E-DAFE7F495F17}" dt="2020-09-21T15:26:15.146" v="977" actId="20577"/>
          <ac:spMkLst>
            <pc:docMk/>
            <pc:sldMk cId="2433866661" sldId="330"/>
            <ac:spMk id="2" creationId="{4A260310-C9AB-8048-8E85-014858061C81}"/>
          </ac:spMkLst>
        </pc:spChg>
        <pc:spChg chg="del mod">
          <ac:chgData name="Clark, Jeffrey" userId="87cd71be-70b4-4002-ae88-a08a3709cc25" providerId="ADAL" clId="{39751EC3-9747-974B-940E-DAFE7F495F17}" dt="2020-09-21T15:29:34.942" v="1202" actId="478"/>
          <ac:spMkLst>
            <pc:docMk/>
            <pc:sldMk cId="2433866661" sldId="330"/>
            <ac:spMk id="3" creationId="{2EC4B550-D801-7E4C-8BC3-9ADC41900717}"/>
          </ac:spMkLst>
        </pc:spChg>
        <pc:graphicFrameChg chg="add mod modGraphic">
          <ac:chgData name="Clark, Jeffrey" userId="87cd71be-70b4-4002-ae88-a08a3709cc25" providerId="ADAL" clId="{39751EC3-9747-974B-940E-DAFE7F495F17}" dt="2020-09-21T15:30:38.543" v="1211" actId="255"/>
          <ac:graphicFrameMkLst>
            <pc:docMk/>
            <pc:sldMk cId="2433866661" sldId="330"/>
            <ac:graphicFrameMk id="4" creationId="{9688D18A-DFF3-364E-BACC-6A1C8BF65839}"/>
          </ac:graphicFrameMkLst>
        </pc:graphicFrameChg>
      </pc:sldChg>
      <pc:sldChg chg="modSp add mod ord modNotesTx">
        <pc:chgData name="Clark, Jeffrey" userId="87cd71be-70b4-4002-ae88-a08a3709cc25" providerId="ADAL" clId="{39751EC3-9747-974B-940E-DAFE7F495F17}" dt="2020-09-28T13:45:36.732" v="7935" actId="20577"/>
        <pc:sldMkLst>
          <pc:docMk/>
          <pc:sldMk cId="1130587658" sldId="331"/>
        </pc:sldMkLst>
        <pc:spChg chg="mod">
          <ac:chgData name="Clark, Jeffrey" userId="87cd71be-70b4-4002-ae88-a08a3709cc25" providerId="ADAL" clId="{39751EC3-9747-974B-940E-DAFE7F495F17}" dt="2020-09-21T19:17:06.271" v="2403" actId="20577"/>
          <ac:spMkLst>
            <pc:docMk/>
            <pc:sldMk cId="1130587658" sldId="331"/>
            <ac:spMk id="2" creationId="{5EA2B74C-D8FD-A14E-95EB-C4FA07F61B41}"/>
          </ac:spMkLst>
        </pc:spChg>
        <pc:spChg chg="mod">
          <ac:chgData name="Clark, Jeffrey" userId="87cd71be-70b4-4002-ae88-a08a3709cc25" providerId="ADAL" clId="{39751EC3-9747-974B-940E-DAFE7F495F17}" dt="2020-09-28T13:45:36.732" v="7935" actId="20577"/>
          <ac:spMkLst>
            <pc:docMk/>
            <pc:sldMk cId="1130587658" sldId="331"/>
            <ac:spMk id="3" creationId="{FCA583F7-DA20-A146-B49D-FCBE4FED8C09}"/>
          </ac:spMkLst>
        </pc:spChg>
      </pc:sldChg>
      <pc:sldChg chg="addSp delSp modSp add mod ord modNotesTx">
        <pc:chgData name="Clark, Jeffrey" userId="87cd71be-70b4-4002-ae88-a08a3709cc25" providerId="ADAL" clId="{39751EC3-9747-974B-940E-DAFE7F495F17}" dt="2020-09-28T15:00:32.121" v="9373" actId="20577"/>
        <pc:sldMkLst>
          <pc:docMk/>
          <pc:sldMk cId="1145365106" sldId="332"/>
        </pc:sldMkLst>
        <pc:spChg chg="mod">
          <ac:chgData name="Clark, Jeffrey" userId="87cd71be-70b4-4002-ae88-a08a3709cc25" providerId="ADAL" clId="{39751EC3-9747-974B-940E-DAFE7F495F17}" dt="2020-09-21T19:27:00.905" v="2871" actId="20577"/>
          <ac:spMkLst>
            <pc:docMk/>
            <pc:sldMk cId="1145365106" sldId="332"/>
            <ac:spMk id="2" creationId="{5EA2B74C-D8FD-A14E-95EB-C4FA07F61B41}"/>
          </ac:spMkLst>
        </pc:spChg>
        <pc:spChg chg="mod">
          <ac:chgData name="Clark, Jeffrey" userId="87cd71be-70b4-4002-ae88-a08a3709cc25" providerId="ADAL" clId="{39751EC3-9747-974B-940E-DAFE7F495F17}" dt="2020-09-28T15:00:32.121" v="9373" actId="20577"/>
          <ac:spMkLst>
            <pc:docMk/>
            <pc:sldMk cId="1145365106" sldId="332"/>
            <ac:spMk id="3" creationId="{FCA583F7-DA20-A146-B49D-FCBE4FED8C09}"/>
          </ac:spMkLst>
        </pc:spChg>
        <pc:spChg chg="add del mod">
          <ac:chgData name="Clark, Jeffrey" userId="87cd71be-70b4-4002-ae88-a08a3709cc25" providerId="ADAL" clId="{39751EC3-9747-974B-940E-DAFE7F495F17}" dt="2020-09-21T19:42:36.921" v="3507" actId="21"/>
          <ac:spMkLst>
            <pc:docMk/>
            <pc:sldMk cId="1145365106" sldId="332"/>
            <ac:spMk id="5" creationId="{56C8930A-1EF3-D64E-A246-1ED54FBDA851}"/>
          </ac:spMkLst>
        </pc:spChg>
        <pc:spChg chg="add del mod">
          <ac:chgData name="Clark, Jeffrey" userId="87cd71be-70b4-4002-ae88-a08a3709cc25" providerId="ADAL" clId="{39751EC3-9747-974B-940E-DAFE7F495F17}" dt="2020-09-21T19:42:36.921" v="3507" actId="21"/>
          <ac:spMkLst>
            <pc:docMk/>
            <pc:sldMk cId="1145365106" sldId="332"/>
            <ac:spMk id="6" creationId="{EAB6DC1C-6351-B14C-9050-078A1B0ACC69}"/>
          </ac:spMkLst>
        </pc:spChg>
        <pc:spChg chg="add del mod">
          <ac:chgData name="Clark, Jeffrey" userId="87cd71be-70b4-4002-ae88-a08a3709cc25" providerId="ADAL" clId="{39751EC3-9747-974B-940E-DAFE7F495F17}" dt="2020-09-21T19:42:36.921" v="3507" actId="21"/>
          <ac:spMkLst>
            <pc:docMk/>
            <pc:sldMk cId="1145365106" sldId="332"/>
            <ac:spMk id="7" creationId="{155B30FD-E895-8048-84E0-962702FE0B4F}"/>
          </ac:spMkLst>
        </pc:spChg>
        <pc:graphicFrameChg chg="add del modGraphic">
          <ac:chgData name="Clark, Jeffrey" userId="87cd71be-70b4-4002-ae88-a08a3709cc25" providerId="ADAL" clId="{39751EC3-9747-974B-940E-DAFE7F495F17}" dt="2020-09-21T19:39:42.378" v="3439" actId="478"/>
          <ac:graphicFrameMkLst>
            <pc:docMk/>
            <pc:sldMk cId="1145365106" sldId="332"/>
            <ac:graphicFrameMk id="4" creationId="{BEDA344C-CAFC-4F46-A142-7A0FFCD81FA0}"/>
          </ac:graphicFrameMkLst>
        </pc:graphicFrameChg>
      </pc:sldChg>
      <pc:sldChg chg="addSp modSp add mod ord">
        <pc:chgData name="Clark, Jeffrey" userId="87cd71be-70b4-4002-ae88-a08a3709cc25" providerId="ADAL" clId="{39751EC3-9747-974B-940E-DAFE7F495F17}" dt="2020-09-21T21:21:15.797" v="3765" actId="20578"/>
        <pc:sldMkLst>
          <pc:docMk/>
          <pc:sldMk cId="1539611128" sldId="333"/>
        </pc:sldMkLst>
        <pc:spChg chg="mod">
          <ac:chgData name="Clark, Jeffrey" userId="87cd71be-70b4-4002-ae88-a08a3709cc25" providerId="ADAL" clId="{39751EC3-9747-974B-940E-DAFE7F495F17}" dt="2020-09-21T19:42:02.084" v="3504" actId="20577"/>
          <ac:spMkLst>
            <pc:docMk/>
            <pc:sldMk cId="1539611128" sldId="333"/>
            <ac:spMk id="2" creationId="{6571A1BC-3C4C-1B43-A066-F758EB4273F2}"/>
          </ac:spMkLst>
        </pc:spChg>
        <pc:spChg chg="mod">
          <ac:chgData name="Clark, Jeffrey" userId="87cd71be-70b4-4002-ae88-a08a3709cc25" providerId="ADAL" clId="{39751EC3-9747-974B-940E-DAFE7F495F17}" dt="2020-09-21T19:43:13.651" v="3531" actId="1076"/>
          <ac:spMkLst>
            <pc:docMk/>
            <pc:sldMk cId="1539611128" sldId="333"/>
            <ac:spMk id="3" creationId="{0BCFA784-CF71-E243-BCDD-88A1B39DBFA9}"/>
          </ac:spMkLst>
        </pc:spChg>
        <pc:spChg chg="add mod">
          <ac:chgData name="Clark, Jeffrey" userId="87cd71be-70b4-4002-ae88-a08a3709cc25" providerId="ADAL" clId="{39751EC3-9747-974B-940E-DAFE7F495F17}" dt="2020-09-21T19:43:23.444" v="3532" actId="1076"/>
          <ac:spMkLst>
            <pc:docMk/>
            <pc:sldMk cId="1539611128" sldId="333"/>
            <ac:spMk id="4" creationId="{7AFF4761-BFF6-C24E-8812-015952C30589}"/>
          </ac:spMkLst>
        </pc:spChg>
        <pc:spChg chg="add mod">
          <ac:chgData name="Clark, Jeffrey" userId="87cd71be-70b4-4002-ae88-a08a3709cc25" providerId="ADAL" clId="{39751EC3-9747-974B-940E-DAFE7F495F17}" dt="2020-09-21T19:43:23.444" v="3532" actId="1076"/>
          <ac:spMkLst>
            <pc:docMk/>
            <pc:sldMk cId="1539611128" sldId="333"/>
            <ac:spMk id="5" creationId="{F6C8DEE9-3A2B-FC44-8DA4-2108E9654797}"/>
          </ac:spMkLst>
        </pc:spChg>
        <pc:spChg chg="add mod">
          <ac:chgData name="Clark, Jeffrey" userId="87cd71be-70b4-4002-ae88-a08a3709cc25" providerId="ADAL" clId="{39751EC3-9747-974B-940E-DAFE7F495F17}" dt="2020-09-21T19:43:23.444" v="3532" actId="1076"/>
          <ac:spMkLst>
            <pc:docMk/>
            <pc:sldMk cId="1539611128" sldId="333"/>
            <ac:spMk id="6" creationId="{AF2ACB9B-380E-A94B-92F9-A5B48802CC98}"/>
          </ac:spMkLst>
        </pc:spChg>
      </pc:sldChg>
      <pc:sldChg chg="modSp add mod ord">
        <pc:chgData name="Clark, Jeffrey" userId="87cd71be-70b4-4002-ae88-a08a3709cc25" providerId="ADAL" clId="{39751EC3-9747-974B-940E-DAFE7F495F17}" dt="2020-09-28T15:28:39.018" v="9937" actId="20577"/>
        <pc:sldMkLst>
          <pc:docMk/>
          <pc:sldMk cId="3569981163" sldId="334"/>
        </pc:sldMkLst>
        <pc:spChg chg="mod">
          <ac:chgData name="Clark, Jeffrey" userId="87cd71be-70b4-4002-ae88-a08a3709cc25" providerId="ADAL" clId="{39751EC3-9747-974B-940E-DAFE7F495F17}" dt="2020-09-21T21:26:00.365" v="4086" actId="20577"/>
          <ac:spMkLst>
            <pc:docMk/>
            <pc:sldMk cId="3569981163" sldId="334"/>
            <ac:spMk id="2" creationId="{DD933944-A996-4549-A060-B1B887E1B547}"/>
          </ac:spMkLst>
        </pc:spChg>
        <pc:spChg chg="mod">
          <ac:chgData name="Clark, Jeffrey" userId="87cd71be-70b4-4002-ae88-a08a3709cc25" providerId="ADAL" clId="{39751EC3-9747-974B-940E-DAFE7F495F17}" dt="2020-09-28T15:28:39.018" v="9937" actId="20577"/>
          <ac:spMkLst>
            <pc:docMk/>
            <pc:sldMk cId="3569981163" sldId="334"/>
            <ac:spMk id="3" creationId="{9D972398-77B5-7E45-89F8-B790879BB43C}"/>
          </ac:spMkLst>
        </pc:spChg>
      </pc:sldChg>
      <pc:sldChg chg="modSp add mod">
        <pc:chgData name="Clark, Jeffrey" userId="87cd71be-70b4-4002-ae88-a08a3709cc25" providerId="ADAL" clId="{39751EC3-9747-974B-940E-DAFE7F495F17}" dt="2020-09-28T15:34:33.660" v="10263" actId="313"/>
        <pc:sldMkLst>
          <pc:docMk/>
          <pc:sldMk cId="3190109785" sldId="335"/>
        </pc:sldMkLst>
        <pc:spChg chg="mod">
          <ac:chgData name="Clark, Jeffrey" userId="87cd71be-70b4-4002-ae88-a08a3709cc25" providerId="ADAL" clId="{39751EC3-9747-974B-940E-DAFE7F495F17}" dt="2020-09-21T21:37:39.438" v="4659" actId="20577"/>
          <ac:spMkLst>
            <pc:docMk/>
            <pc:sldMk cId="3190109785" sldId="335"/>
            <ac:spMk id="2" creationId="{1A16E205-D6F8-4847-A31C-23FFDFAD08A1}"/>
          </ac:spMkLst>
        </pc:spChg>
        <pc:spChg chg="mod">
          <ac:chgData name="Clark, Jeffrey" userId="87cd71be-70b4-4002-ae88-a08a3709cc25" providerId="ADAL" clId="{39751EC3-9747-974B-940E-DAFE7F495F17}" dt="2020-09-28T15:34:33.660" v="10263" actId="313"/>
          <ac:spMkLst>
            <pc:docMk/>
            <pc:sldMk cId="3190109785" sldId="335"/>
            <ac:spMk id="3" creationId="{A4B35656-1198-AF46-BEF6-503C33CA45D8}"/>
          </ac:spMkLst>
        </pc:spChg>
      </pc:sldChg>
      <pc:sldChg chg="addSp modSp add mod modClrScheme chgLayout modNotesTx">
        <pc:chgData name="Clark, Jeffrey" userId="87cd71be-70b4-4002-ae88-a08a3709cc25" providerId="ADAL" clId="{39751EC3-9747-974B-940E-DAFE7F495F17}" dt="2020-09-28T13:50:31.772" v="8116" actId="20577"/>
        <pc:sldMkLst>
          <pc:docMk/>
          <pc:sldMk cId="2440228673" sldId="336"/>
        </pc:sldMkLst>
        <pc:spChg chg="mod ord">
          <ac:chgData name="Clark, Jeffrey" userId="87cd71be-70b4-4002-ae88-a08a3709cc25" providerId="ADAL" clId="{39751EC3-9747-974B-940E-DAFE7F495F17}" dt="2020-09-28T13:46:22.016" v="7940" actId="700"/>
          <ac:spMkLst>
            <pc:docMk/>
            <pc:sldMk cId="2440228673" sldId="336"/>
            <ac:spMk id="2" creationId="{4B545F08-7DA2-C848-9015-FC1AF22D0BE1}"/>
          </ac:spMkLst>
        </pc:spChg>
        <pc:spChg chg="mod ord">
          <ac:chgData name="Clark, Jeffrey" userId="87cd71be-70b4-4002-ae88-a08a3709cc25" providerId="ADAL" clId="{39751EC3-9747-974B-940E-DAFE7F495F17}" dt="2020-09-28T13:48:05.801" v="7979" actId="14100"/>
          <ac:spMkLst>
            <pc:docMk/>
            <pc:sldMk cId="2440228673" sldId="336"/>
            <ac:spMk id="3" creationId="{9010AC25-A91C-E34C-A775-A5227688DC19}"/>
          </ac:spMkLst>
        </pc:spChg>
        <pc:spChg chg="add mod ord">
          <ac:chgData name="Clark, Jeffrey" userId="87cd71be-70b4-4002-ae88-a08a3709cc25" providerId="ADAL" clId="{39751EC3-9747-974B-940E-DAFE7F495F17}" dt="2020-09-28T13:47:36.411" v="7975" actId="27636"/>
          <ac:spMkLst>
            <pc:docMk/>
            <pc:sldMk cId="2440228673" sldId="336"/>
            <ac:spMk id="4" creationId="{59F61CE3-EC49-C04B-B3AA-011608A41456}"/>
          </ac:spMkLst>
        </pc:spChg>
      </pc:sldChg>
      <pc:sldChg chg="addSp delSp modSp add mod ord setBg">
        <pc:chgData name="Clark, Jeffrey" userId="87cd71be-70b4-4002-ae88-a08a3709cc25" providerId="ADAL" clId="{39751EC3-9747-974B-940E-DAFE7F495F17}" dt="2020-09-28T20:46:46.276" v="10393" actId="20577"/>
        <pc:sldMkLst>
          <pc:docMk/>
          <pc:sldMk cId="248090269" sldId="337"/>
        </pc:sldMkLst>
        <pc:spChg chg="mod">
          <ac:chgData name="Clark, Jeffrey" userId="87cd71be-70b4-4002-ae88-a08a3709cc25" providerId="ADAL" clId="{39751EC3-9747-974B-940E-DAFE7F495F17}" dt="2020-09-28T14:45:15.703" v="9325" actId="1036"/>
          <ac:spMkLst>
            <pc:docMk/>
            <pc:sldMk cId="248090269" sldId="337"/>
            <ac:spMk id="2" creationId="{1C324BBD-E4CC-8746-96B1-39CC857894F7}"/>
          </ac:spMkLst>
        </pc:spChg>
        <pc:spChg chg="add del">
          <ac:chgData name="Clark, Jeffrey" userId="87cd71be-70b4-4002-ae88-a08a3709cc25" providerId="ADAL" clId="{39751EC3-9747-974B-940E-DAFE7F495F17}" dt="2020-09-28T14:14:57.512" v="8121" actId="26606"/>
          <ac:spMkLst>
            <pc:docMk/>
            <pc:sldMk cId="248090269" sldId="337"/>
            <ac:spMk id="3" creationId="{DA1DB3A7-8C44-F941-9003-DE130765D4F8}"/>
          </ac:spMkLst>
        </pc:spChg>
        <pc:spChg chg="add mod">
          <ac:chgData name="Clark, Jeffrey" userId="87cd71be-70b4-4002-ae88-a08a3709cc25" providerId="ADAL" clId="{39751EC3-9747-974B-940E-DAFE7F495F17}" dt="2020-09-28T20:46:46.276" v="10393" actId="20577"/>
          <ac:spMkLst>
            <pc:docMk/>
            <pc:sldMk cId="248090269" sldId="337"/>
            <ac:spMk id="4" creationId="{68C40B40-48DB-1741-8713-9B0A566F31DD}"/>
          </ac:spMkLst>
        </pc:spChg>
        <pc:spChg chg="add del">
          <ac:chgData name="Clark, Jeffrey" userId="87cd71be-70b4-4002-ae88-a08a3709cc25" providerId="ADAL" clId="{39751EC3-9747-974B-940E-DAFE7F495F17}" dt="2020-09-28T14:14:57.500" v="8120" actId="26606"/>
          <ac:spMkLst>
            <pc:docMk/>
            <pc:sldMk cId="248090269" sldId="337"/>
            <ac:spMk id="8" creationId="{3018A306-443B-4844-9884-D3E2C3B37171}"/>
          </ac:spMkLst>
        </pc:spChg>
        <pc:spChg chg="add del">
          <ac:chgData name="Clark, Jeffrey" userId="87cd71be-70b4-4002-ae88-a08a3709cc25" providerId="ADAL" clId="{39751EC3-9747-974B-940E-DAFE7F495F17}" dt="2020-09-28T14:14:57.500" v="8120" actId="26606"/>
          <ac:spMkLst>
            <pc:docMk/>
            <pc:sldMk cId="248090269" sldId="337"/>
            <ac:spMk id="10" creationId="{3F430D2A-93AA-410C-B1BB-98FEA2990778}"/>
          </ac:spMkLst>
        </pc:spChg>
        <pc:spChg chg="add del">
          <ac:chgData name="Clark, Jeffrey" userId="87cd71be-70b4-4002-ae88-a08a3709cc25" providerId="ADAL" clId="{39751EC3-9747-974B-940E-DAFE7F495F17}" dt="2020-09-28T14:14:57.500" v="8120" actId="26606"/>
          <ac:spMkLst>
            <pc:docMk/>
            <pc:sldMk cId="248090269" sldId="337"/>
            <ac:spMk id="12" creationId="{9A0EF52A-1A39-47D8-AA03-47A1C47BE33A}"/>
          </ac:spMkLst>
        </pc:spChg>
        <pc:spChg chg="add del">
          <ac:chgData name="Clark, Jeffrey" userId="87cd71be-70b4-4002-ae88-a08a3709cc25" providerId="ADAL" clId="{39751EC3-9747-974B-940E-DAFE7F495F17}" dt="2020-09-28T14:14:57.500" v="8120" actId="26606"/>
          <ac:spMkLst>
            <pc:docMk/>
            <pc:sldMk cId="248090269" sldId="337"/>
            <ac:spMk id="14" creationId="{896DE2E2-8696-47C1-8B42-A04B409BCF6C}"/>
          </ac:spMkLst>
        </pc:spChg>
        <pc:spChg chg="add del">
          <ac:chgData name="Clark, Jeffrey" userId="87cd71be-70b4-4002-ae88-a08a3709cc25" providerId="ADAL" clId="{39751EC3-9747-974B-940E-DAFE7F495F17}" dt="2020-09-28T14:14:57.500" v="8120" actId="26606"/>
          <ac:spMkLst>
            <pc:docMk/>
            <pc:sldMk cId="248090269" sldId="337"/>
            <ac:spMk id="16" creationId="{328C565D-A991-4381-AC37-76A58A4A128F}"/>
          </ac:spMkLst>
        </pc:spChg>
        <pc:spChg chg="add del">
          <ac:chgData name="Clark, Jeffrey" userId="87cd71be-70b4-4002-ae88-a08a3709cc25" providerId="ADAL" clId="{39751EC3-9747-974B-940E-DAFE7F495F17}" dt="2020-09-28T14:14:57.500" v="8120" actId="26606"/>
          <ac:spMkLst>
            <pc:docMk/>
            <pc:sldMk cId="248090269" sldId="337"/>
            <ac:spMk id="18" creationId="{B7180431-F4DE-415D-BCBB-9316423C37C1}"/>
          </ac:spMkLst>
        </pc:spChg>
        <pc:spChg chg="add del">
          <ac:chgData name="Clark, Jeffrey" userId="87cd71be-70b4-4002-ae88-a08a3709cc25" providerId="ADAL" clId="{39751EC3-9747-974B-940E-DAFE7F495F17}" dt="2020-09-28T14:14:57.500" v="8120" actId="26606"/>
          <ac:spMkLst>
            <pc:docMk/>
            <pc:sldMk cId="248090269" sldId="337"/>
            <ac:spMk id="20" creationId="{EEABD997-5EF9-4E9B-AFBB-F6DFAAF3ADF0}"/>
          </ac:spMkLst>
        </pc:spChg>
        <pc:spChg chg="add del">
          <ac:chgData name="Clark, Jeffrey" userId="87cd71be-70b4-4002-ae88-a08a3709cc25" providerId="ADAL" clId="{39751EC3-9747-974B-940E-DAFE7F495F17}" dt="2020-09-28T14:14:57.500" v="8120" actId="26606"/>
          <ac:spMkLst>
            <pc:docMk/>
            <pc:sldMk cId="248090269" sldId="337"/>
            <ac:spMk id="22" creationId="{E9AB5EE6-A047-4B18-B998-D46DF3CC36FE}"/>
          </ac:spMkLst>
        </pc:spChg>
        <pc:spChg chg="add">
          <ac:chgData name="Clark, Jeffrey" userId="87cd71be-70b4-4002-ae88-a08a3709cc25" providerId="ADAL" clId="{39751EC3-9747-974B-940E-DAFE7F495F17}" dt="2020-09-28T14:14:57.512" v="8121" actId="26606"/>
          <ac:spMkLst>
            <pc:docMk/>
            <pc:sldMk cId="248090269" sldId="337"/>
            <ac:spMk id="24" creationId="{E2B7D02C-F642-492B-8E97-FDE1C0FDA332}"/>
          </ac:spMkLst>
        </pc:spChg>
        <pc:spChg chg="add">
          <ac:chgData name="Clark, Jeffrey" userId="87cd71be-70b4-4002-ae88-a08a3709cc25" providerId="ADAL" clId="{39751EC3-9747-974B-940E-DAFE7F495F17}" dt="2020-09-28T14:14:57.512" v="8121" actId="26606"/>
          <ac:spMkLst>
            <pc:docMk/>
            <pc:sldMk cId="248090269" sldId="337"/>
            <ac:spMk id="25" creationId="{A2D0BA34-24BC-4C63-945A-90AA854E19E8}"/>
          </ac:spMkLst>
        </pc:spChg>
        <pc:spChg chg="add mod">
          <ac:chgData name="Clark, Jeffrey" userId="87cd71be-70b4-4002-ae88-a08a3709cc25" providerId="ADAL" clId="{39751EC3-9747-974B-940E-DAFE7F495F17}" dt="2020-09-28T20:39:37.460" v="10382" actId="20577"/>
          <ac:spMkLst>
            <pc:docMk/>
            <pc:sldMk cId="248090269" sldId="337"/>
            <ac:spMk id="26" creationId="{DA1DB3A7-8C44-F941-9003-DE130765D4F8}"/>
          </ac:spMkLst>
        </pc:spChg>
        <pc:spChg chg="add">
          <ac:chgData name="Clark, Jeffrey" userId="87cd71be-70b4-4002-ae88-a08a3709cc25" providerId="ADAL" clId="{39751EC3-9747-974B-940E-DAFE7F495F17}" dt="2020-09-28T14:14:57.512" v="8121" actId="26606"/>
          <ac:spMkLst>
            <pc:docMk/>
            <pc:sldMk cId="248090269" sldId="337"/>
            <ac:spMk id="27" creationId="{0647415D-11C2-4BA0-A3EE-E0DA219B3A08}"/>
          </ac:spMkLst>
        </pc:spChg>
      </pc:sldChg>
      <pc:sldChg chg="addSp delSp modSp add mod setBg setClrOvrMap">
        <pc:chgData name="Clark, Jeffrey" userId="87cd71be-70b4-4002-ae88-a08a3709cc25" providerId="ADAL" clId="{39751EC3-9747-974B-940E-DAFE7F495F17}" dt="2020-09-28T15:13:58.717" v="9727" actId="20577"/>
        <pc:sldMkLst>
          <pc:docMk/>
          <pc:sldMk cId="422476406" sldId="338"/>
        </pc:sldMkLst>
        <pc:spChg chg="mod">
          <ac:chgData name="Clark, Jeffrey" userId="87cd71be-70b4-4002-ae88-a08a3709cc25" providerId="ADAL" clId="{39751EC3-9747-974B-940E-DAFE7F495F17}" dt="2020-09-28T15:04:06.778" v="9389" actId="26606"/>
          <ac:spMkLst>
            <pc:docMk/>
            <pc:sldMk cId="422476406" sldId="338"/>
            <ac:spMk id="2" creationId="{F98C1339-4232-D746-952B-64BE010496B4}"/>
          </ac:spMkLst>
        </pc:spChg>
        <pc:spChg chg="mod">
          <ac:chgData name="Clark, Jeffrey" userId="87cd71be-70b4-4002-ae88-a08a3709cc25" providerId="ADAL" clId="{39751EC3-9747-974B-940E-DAFE7F495F17}" dt="2020-09-28T15:10:38.839" v="9674" actId="20577"/>
          <ac:spMkLst>
            <pc:docMk/>
            <pc:sldMk cId="422476406" sldId="338"/>
            <ac:spMk id="3" creationId="{6F534735-2DF7-3D4A-9CD7-9EB9D64B5BA6}"/>
          </ac:spMkLst>
        </pc:spChg>
        <pc:spChg chg="add mod">
          <ac:chgData name="Clark, Jeffrey" userId="87cd71be-70b4-4002-ae88-a08a3709cc25" providerId="ADAL" clId="{39751EC3-9747-974B-940E-DAFE7F495F17}" dt="2020-09-28T15:13:58.717" v="9727" actId="20577"/>
          <ac:spMkLst>
            <pc:docMk/>
            <pc:sldMk cId="422476406" sldId="338"/>
            <ac:spMk id="4" creationId="{6F17B6A8-6F1E-9642-9145-EEBDB3F07D0F}"/>
          </ac:spMkLst>
        </pc:spChg>
        <pc:spChg chg="add del">
          <ac:chgData name="Clark, Jeffrey" userId="87cd71be-70b4-4002-ae88-a08a3709cc25" providerId="ADAL" clId="{39751EC3-9747-974B-940E-DAFE7F495F17}" dt="2020-09-28T15:04:06.778" v="9389" actId="26606"/>
          <ac:spMkLst>
            <pc:docMk/>
            <pc:sldMk cId="422476406" sldId="338"/>
            <ac:spMk id="8" creationId="{9B6B47BF-F3D0-4678-9B20-DA45E1BCAD6C}"/>
          </ac:spMkLst>
        </pc:spChg>
        <pc:spChg chg="add del">
          <ac:chgData name="Clark, Jeffrey" userId="87cd71be-70b4-4002-ae88-a08a3709cc25" providerId="ADAL" clId="{39751EC3-9747-974B-940E-DAFE7F495F17}" dt="2020-09-28T15:04:06.778" v="9389" actId="26606"/>
          <ac:spMkLst>
            <pc:docMk/>
            <pc:sldMk cId="422476406" sldId="338"/>
            <ac:spMk id="10" creationId="{19334917-3673-4EF2-BA7C-CC83AEEEAE37}"/>
          </ac:spMkLst>
        </pc:spChg>
        <pc:spChg chg="add del">
          <ac:chgData name="Clark, Jeffrey" userId="87cd71be-70b4-4002-ae88-a08a3709cc25" providerId="ADAL" clId="{39751EC3-9747-974B-940E-DAFE7F495F17}" dt="2020-09-28T15:04:06.778" v="9389" actId="26606"/>
          <ac:spMkLst>
            <pc:docMk/>
            <pc:sldMk cId="422476406" sldId="338"/>
            <ac:spMk id="12" creationId="{E1589AE1-C0FC-4B66-9C0D-9EB92F40F440}"/>
          </ac:spMkLst>
        </pc:spChg>
        <pc:spChg chg="add del">
          <ac:chgData name="Clark, Jeffrey" userId="87cd71be-70b4-4002-ae88-a08a3709cc25" providerId="ADAL" clId="{39751EC3-9747-974B-940E-DAFE7F495F17}" dt="2020-09-28T15:04:06.760" v="9388" actId="26606"/>
          <ac:spMkLst>
            <pc:docMk/>
            <pc:sldMk cId="422476406" sldId="338"/>
            <ac:spMk id="17" creationId="{B373F125-DEF3-41D6-9918-AB21A2ACC37A}"/>
          </ac:spMkLst>
        </pc:spChg>
        <pc:spChg chg="add del">
          <ac:chgData name="Clark, Jeffrey" userId="87cd71be-70b4-4002-ae88-a08a3709cc25" providerId="ADAL" clId="{39751EC3-9747-974B-940E-DAFE7F495F17}" dt="2020-09-28T15:04:06.760" v="9388" actId="26606"/>
          <ac:spMkLst>
            <pc:docMk/>
            <pc:sldMk cId="422476406" sldId="338"/>
            <ac:spMk id="19" creationId="{71E9F226-EB6E-48C9-ADDA-636DE4BF4EBE}"/>
          </ac:spMkLst>
        </pc:spChg>
        <pc:spChg chg="add">
          <ac:chgData name="Clark, Jeffrey" userId="87cd71be-70b4-4002-ae88-a08a3709cc25" providerId="ADAL" clId="{39751EC3-9747-974B-940E-DAFE7F495F17}" dt="2020-09-28T15:04:06.778" v="9389" actId="26606"/>
          <ac:spMkLst>
            <pc:docMk/>
            <pc:sldMk cId="422476406" sldId="338"/>
            <ac:spMk id="21" creationId="{9A0EF52A-1A39-47D8-AA03-47A1C47BE33A}"/>
          </ac:spMkLst>
        </pc:spChg>
        <pc:spChg chg="add">
          <ac:chgData name="Clark, Jeffrey" userId="87cd71be-70b4-4002-ae88-a08a3709cc25" providerId="ADAL" clId="{39751EC3-9747-974B-940E-DAFE7F495F17}" dt="2020-09-28T15:04:06.778" v="9389" actId="26606"/>
          <ac:spMkLst>
            <pc:docMk/>
            <pc:sldMk cId="422476406" sldId="338"/>
            <ac:spMk id="22" creationId="{3018A306-443B-4844-9884-D3E2C3B37171}"/>
          </ac:spMkLst>
        </pc:spChg>
        <pc:spChg chg="add">
          <ac:chgData name="Clark, Jeffrey" userId="87cd71be-70b4-4002-ae88-a08a3709cc25" providerId="ADAL" clId="{39751EC3-9747-974B-940E-DAFE7F495F17}" dt="2020-09-28T15:04:06.778" v="9389" actId="26606"/>
          <ac:spMkLst>
            <pc:docMk/>
            <pc:sldMk cId="422476406" sldId="338"/>
            <ac:spMk id="23" creationId="{896DE2E2-8696-47C1-8B42-A04B409BCF6C}"/>
          </ac:spMkLst>
        </pc:spChg>
        <pc:spChg chg="add">
          <ac:chgData name="Clark, Jeffrey" userId="87cd71be-70b4-4002-ae88-a08a3709cc25" providerId="ADAL" clId="{39751EC3-9747-974B-940E-DAFE7F495F17}" dt="2020-09-28T15:04:06.778" v="9389" actId="26606"/>
          <ac:spMkLst>
            <pc:docMk/>
            <pc:sldMk cId="422476406" sldId="338"/>
            <ac:spMk id="24" creationId="{3F430D2A-93AA-410C-B1BB-98FEA2990778}"/>
          </ac:spMkLst>
        </pc:spChg>
        <pc:spChg chg="add">
          <ac:chgData name="Clark, Jeffrey" userId="87cd71be-70b4-4002-ae88-a08a3709cc25" providerId="ADAL" clId="{39751EC3-9747-974B-940E-DAFE7F495F17}" dt="2020-09-28T15:04:06.778" v="9389" actId="26606"/>
          <ac:spMkLst>
            <pc:docMk/>
            <pc:sldMk cId="422476406" sldId="338"/>
            <ac:spMk id="25" creationId="{AF47317F-C87A-4D9C-A72E-89C67FDA2CA6}"/>
          </ac:spMkLst>
        </pc:spChg>
        <pc:spChg chg="add">
          <ac:chgData name="Clark, Jeffrey" userId="87cd71be-70b4-4002-ae88-a08a3709cc25" providerId="ADAL" clId="{39751EC3-9747-974B-940E-DAFE7F495F17}" dt="2020-09-28T15:04:06.778" v="9389" actId="26606"/>
          <ac:spMkLst>
            <pc:docMk/>
            <pc:sldMk cId="422476406" sldId="338"/>
            <ac:spMk id="27" creationId="{EA343C5F-7AA1-409B-BD18-44E928CE30BB}"/>
          </ac:spMkLst>
        </pc:spChg>
        <pc:spChg chg="add">
          <ac:chgData name="Clark, Jeffrey" userId="87cd71be-70b4-4002-ae88-a08a3709cc25" providerId="ADAL" clId="{39751EC3-9747-974B-940E-DAFE7F495F17}" dt="2020-09-28T15:04:06.778" v="9389" actId="26606"/>
          <ac:spMkLst>
            <pc:docMk/>
            <pc:sldMk cId="422476406" sldId="338"/>
            <ac:spMk id="29" creationId="{93FF31F9-8C96-4D43-9B36-20F6B6FE6677}"/>
          </ac:spMkLst>
        </pc:spChg>
        <pc:spChg chg="add">
          <ac:chgData name="Clark, Jeffrey" userId="87cd71be-70b4-4002-ae88-a08a3709cc25" providerId="ADAL" clId="{39751EC3-9747-974B-940E-DAFE7F495F17}" dt="2020-09-28T15:04:06.778" v="9389" actId="26606"/>
          <ac:spMkLst>
            <pc:docMk/>
            <pc:sldMk cId="422476406" sldId="338"/>
            <ac:spMk id="31" creationId="{3D252CC1-04C4-47A3-AFEA-5022A689C848}"/>
          </ac:spMkLst>
        </pc:spChg>
      </pc:sldChg>
      <pc:sldChg chg="modSp add mod">
        <pc:chgData name="Clark, Jeffrey" userId="87cd71be-70b4-4002-ae88-a08a3709cc25" providerId="ADAL" clId="{39751EC3-9747-974B-940E-DAFE7F495F17}" dt="2020-09-28T15:31:56.456" v="10150" actId="20577"/>
        <pc:sldMkLst>
          <pc:docMk/>
          <pc:sldMk cId="1704034637" sldId="339"/>
        </pc:sldMkLst>
        <pc:spChg chg="mod">
          <ac:chgData name="Clark, Jeffrey" userId="87cd71be-70b4-4002-ae88-a08a3709cc25" providerId="ADAL" clId="{39751EC3-9747-974B-940E-DAFE7F495F17}" dt="2020-09-28T15:29:10.837" v="9983" actId="20577"/>
          <ac:spMkLst>
            <pc:docMk/>
            <pc:sldMk cId="1704034637" sldId="339"/>
            <ac:spMk id="2" creationId="{A5337AE4-7993-1E46-96A2-C1147A09D2C6}"/>
          </ac:spMkLst>
        </pc:spChg>
        <pc:spChg chg="mod">
          <ac:chgData name="Clark, Jeffrey" userId="87cd71be-70b4-4002-ae88-a08a3709cc25" providerId="ADAL" clId="{39751EC3-9747-974B-940E-DAFE7F495F17}" dt="2020-09-28T15:31:56.456" v="10150" actId="20577"/>
          <ac:spMkLst>
            <pc:docMk/>
            <pc:sldMk cId="1704034637" sldId="339"/>
            <ac:spMk id="3" creationId="{3A1855BB-B122-6D4D-9865-35D403643DE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E4A361-3154-D74B-B980-5FCDB96A5777}" type="doc">
      <dgm:prSet loTypeId="urn:microsoft.com/office/officeart/2005/8/layout/cycle1" loCatId="" qsTypeId="urn:microsoft.com/office/officeart/2005/8/quickstyle/simple1" qsCatId="simple" csTypeId="urn:microsoft.com/office/officeart/2005/8/colors/accent1_2" csCatId="accent1" phldr="1"/>
      <dgm:spPr/>
      <dgm:t>
        <a:bodyPr/>
        <a:lstStyle/>
        <a:p>
          <a:endParaRPr lang="en-US"/>
        </a:p>
      </dgm:t>
    </dgm:pt>
    <dgm:pt modelId="{5D47C65A-77CC-CF49-96ED-A1B6F66A9E1B}">
      <dgm:prSet phldrT="[Text]" custT="1"/>
      <dgm:spPr/>
      <dgm:t>
        <a:bodyPr/>
        <a:lstStyle/>
        <a:p>
          <a:r>
            <a:rPr lang="en-US" sz="2400" dirty="0"/>
            <a:t>Inability to carry out financial activities can contribute to worsening BH conditions, adding life stressors.</a:t>
          </a:r>
        </a:p>
      </dgm:t>
    </dgm:pt>
    <dgm:pt modelId="{BFCDFBD6-453A-DF4F-9BD4-AC6F415EFBE2}" type="parTrans" cxnId="{94A67D0D-F9E1-024B-A33A-2DCC52A84D91}">
      <dgm:prSet/>
      <dgm:spPr/>
      <dgm:t>
        <a:bodyPr/>
        <a:lstStyle/>
        <a:p>
          <a:endParaRPr lang="en-US"/>
        </a:p>
      </dgm:t>
    </dgm:pt>
    <dgm:pt modelId="{8755B905-96AE-3E41-B3C8-A00552FB5F9B}" type="sibTrans" cxnId="{94A67D0D-F9E1-024B-A33A-2DCC52A84D91}">
      <dgm:prSet/>
      <dgm:spPr/>
      <dgm:t>
        <a:bodyPr/>
        <a:lstStyle/>
        <a:p>
          <a:endParaRPr lang="en-US"/>
        </a:p>
      </dgm:t>
    </dgm:pt>
    <dgm:pt modelId="{D58B84D8-6AB0-1547-B962-51A821BEDC3E}">
      <dgm:prSet phldrT="[Text]" custT="1"/>
      <dgm:spPr/>
      <dgm:t>
        <a:bodyPr/>
        <a:lstStyle/>
        <a:p>
          <a:r>
            <a:rPr lang="en-US" sz="2400" dirty="0"/>
            <a:t>BH disorders can limit one’s ability to carry out essential life activities. </a:t>
          </a:r>
        </a:p>
      </dgm:t>
    </dgm:pt>
    <dgm:pt modelId="{5ECA6463-A4CE-BE4F-8903-F4544A857EE9}" type="parTrans" cxnId="{8A4A83AB-41DB-6442-96CA-75D2E5F9F2B6}">
      <dgm:prSet/>
      <dgm:spPr/>
      <dgm:t>
        <a:bodyPr/>
        <a:lstStyle/>
        <a:p>
          <a:endParaRPr lang="en-US"/>
        </a:p>
      </dgm:t>
    </dgm:pt>
    <dgm:pt modelId="{8E16479D-6E1A-BE41-9ADC-00D33F095AAF}" type="sibTrans" cxnId="{8A4A83AB-41DB-6442-96CA-75D2E5F9F2B6}">
      <dgm:prSet/>
      <dgm:spPr/>
      <dgm:t>
        <a:bodyPr/>
        <a:lstStyle/>
        <a:p>
          <a:endParaRPr lang="en-US"/>
        </a:p>
      </dgm:t>
    </dgm:pt>
    <dgm:pt modelId="{348CFD1C-7486-7740-AFC4-A5443CDBE6B7}" type="pres">
      <dgm:prSet presAssocID="{A1E4A361-3154-D74B-B980-5FCDB96A5777}" presName="cycle" presStyleCnt="0">
        <dgm:presLayoutVars>
          <dgm:dir/>
          <dgm:resizeHandles val="exact"/>
        </dgm:presLayoutVars>
      </dgm:prSet>
      <dgm:spPr/>
    </dgm:pt>
    <dgm:pt modelId="{9EA37CA1-87E4-FF4C-9D7A-B4D3A479F308}" type="pres">
      <dgm:prSet presAssocID="{5D47C65A-77CC-CF49-96ED-A1B6F66A9E1B}" presName="dummy" presStyleCnt="0"/>
      <dgm:spPr/>
    </dgm:pt>
    <dgm:pt modelId="{14D4E1C5-4B6B-3640-8A03-D182FA69CB0B}" type="pres">
      <dgm:prSet presAssocID="{5D47C65A-77CC-CF49-96ED-A1B6F66A9E1B}" presName="node" presStyleLbl="revTx" presStyleIdx="0" presStyleCnt="2">
        <dgm:presLayoutVars>
          <dgm:bulletEnabled val="1"/>
        </dgm:presLayoutVars>
      </dgm:prSet>
      <dgm:spPr/>
    </dgm:pt>
    <dgm:pt modelId="{D7761EDA-56B3-D94D-9E7C-7F82F710ACC5}" type="pres">
      <dgm:prSet presAssocID="{8755B905-96AE-3E41-B3C8-A00552FB5F9B}" presName="sibTrans" presStyleLbl="node1" presStyleIdx="0" presStyleCnt="2"/>
      <dgm:spPr/>
    </dgm:pt>
    <dgm:pt modelId="{41CC35FF-A57E-C647-8422-489BE207093B}" type="pres">
      <dgm:prSet presAssocID="{D58B84D8-6AB0-1547-B962-51A821BEDC3E}" presName="dummy" presStyleCnt="0"/>
      <dgm:spPr/>
    </dgm:pt>
    <dgm:pt modelId="{8D39A747-8673-F448-8327-00A1B9529E80}" type="pres">
      <dgm:prSet presAssocID="{D58B84D8-6AB0-1547-B962-51A821BEDC3E}" presName="node" presStyleLbl="revTx" presStyleIdx="1" presStyleCnt="2">
        <dgm:presLayoutVars>
          <dgm:bulletEnabled val="1"/>
        </dgm:presLayoutVars>
      </dgm:prSet>
      <dgm:spPr/>
    </dgm:pt>
    <dgm:pt modelId="{113EBFE8-FB65-5141-AA8E-DDD6AD72C9E9}" type="pres">
      <dgm:prSet presAssocID="{8E16479D-6E1A-BE41-9ADC-00D33F095AAF}" presName="sibTrans" presStyleLbl="node1" presStyleIdx="1" presStyleCnt="2"/>
      <dgm:spPr/>
    </dgm:pt>
  </dgm:ptLst>
  <dgm:cxnLst>
    <dgm:cxn modelId="{94A67D0D-F9E1-024B-A33A-2DCC52A84D91}" srcId="{A1E4A361-3154-D74B-B980-5FCDB96A5777}" destId="{5D47C65A-77CC-CF49-96ED-A1B6F66A9E1B}" srcOrd="0" destOrd="0" parTransId="{BFCDFBD6-453A-DF4F-9BD4-AC6F415EFBE2}" sibTransId="{8755B905-96AE-3E41-B3C8-A00552FB5F9B}"/>
    <dgm:cxn modelId="{9DFA9E2F-B105-044F-B7B2-8A411D36FB47}" type="presOf" srcId="{A1E4A361-3154-D74B-B980-5FCDB96A5777}" destId="{348CFD1C-7486-7740-AFC4-A5443CDBE6B7}" srcOrd="0" destOrd="0" presId="urn:microsoft.com/office/officeart/2005/8/layout/cycle1"/>
    <dgm:cxn modelId="{6040BE3B-077E-5B49-A0E1-FC5E05D3B25B}" type="presOf" srcId="{5D47C65A-77CC-CF49-96ED-A1B6F66A9E1B}" destId="{14D4E1C5-4B6B-3640-8A03-D182FA69CB0B}" srcOrd="0" destOrd="0" presId="urn:microsoft.com/office/officeart/2005/8/layout/cycle1"/>
    <dgm:cxn modelId="{0FD2095A-9DF6-964F-8EC8-7D50806AD134}" type="presOf" srcId="{D58B84D8-6AB0-1547-B962-51A821BEDC3E}" destId="{8D39A747-8673-F448-8327-00A1B9529E80}" srcOrd="0" destOrd="0" presId="urn:microsoft.com/office/officeart/2005/8/layout/cycle1"/>
    <dgm:cxn modelId="{FFD5D061-62A9-9446-80B5-A269566A6062}" type="presOf" srcId="{8E16479D-6E1A-BE41-9ADC-00D33F095AAF}" destId="{113EBFE8-FB65-5141-AA8E-DDD6AD72C9E9}" srcOrd="0" destOrd="0" presId="urn:microsoft.com/office/officeart/2005/8/layout/cycle1"/>
    <dgm:cxn modelId="{0F66568E-264E-2948-B39E-208CBBA84710}" type="presOf" srcId="{8755B905-96AE-3E41-B3C8-A00552FB5F9B}" destId="{D7761EDA-56B3-D94D-9E7C-7F82F710ACC5}" srcOrd="0" destOrd="0" presId="urn:microsoft.com/office/officeart/2005/8/layout/cycle1"/>
    <dgm:cxn modelId="{8A4A83AB-41DB-6442-96CA-75D2E5F9F2B6}" srcId="{A1E4A361-3154-D74B-B980-5FCDB96A5777}" destId="{D58B84D8-6AB0-1547-B962-51A821BEDC3E}" srcOrd="1" destOrd="0" parTransId="{5ECA6463-A4CE-BE4F-8903-F4544A857EE9}" sibTransId="{8E16479D-6E1A-BE41-9ADC-00D33F095AAF}"/>
    <dgm:cxn modelId="{352CE6C4-3758-FB4D-8489-E5679EB1FB3B}" type="presParOf" srcId="{348CFD1C-7486-7740-AFC4-A5443CDBE6B7}" destId="{9EA37CA1-87E4-FF4C-9D7A-B4D3A479F308}" srcOrd="0" destOrd="0" presId="urn:microsoft.com/office/officeart/2005/8/layout/cycle1"/>
    <dgm:cxn modelId="{FC8148A8-840A-4843-815B-2AA158DF0859}" type="presParOf" srcId="{348CFD1C-7486-7740-AFC4-A5443CDBE6B7}" destId="{14D4E1C5-4B6B-3640-8A03-D182FA69CB0B}" srcOrd="1" destOrd="0" presId="urn:microsoft.com/office/officeart/2005/8/layout/cycle1"/>
    <dgm:cxn modelId="{A996B01B-A7C8-A141-9239-E0C1A50D6963}" type="presParOf" srcId="{348CFD1C-7486-7740-AFC4-A5443CDBE6B7}" destId="{D7761EDA-56B3-D94D-9E7C-7F82F710ACC5}" srcOrd="2" destOrd="0" presId="urn:microsoft.com/office/officeart/2005/8/layout/cycle1"/>
    <dgm:cxn modelId="{6B9083AA-CE50-674C-8DD6-7E8D630CF9D0}" type="presParOf" srcId="{348CFD1C-7486-7740-AFC4-A5443CDBE6B7}" destId="{41CC35FF-A57E-C647-8422-489BE207093B}" srcOrd="3" destOrd="0" presId="urn:microsoft.com/office/officeart/2005/8/layout/cycle1"/>
    <dgm:cxn modelId="{768EBF9E-E311-4248-B6ED-16126BA80502}" type="presParOf" srcId="{348CFD1C-7486-7740-AFC4-A5443CDBE6B7}" destId="{8D39A747-8673-F448-8327-00A1B9529E80}" srcOrd="4" destOrd="0" presId="urn:microsoft.com/office/officeart/2005/8/layout/cycle1"/>
    <dgm:cxn modelId="{528BF0FC-2349-0140-85F0-383E827273CD}" type="presParOf" srcId="{348CFD1C-7486-7740-AFC4-A5443CDBE6B7}" destId="{113EBFE8-FB65-5141-AA8E-DDD6AD72C9E9}" srcOrd="5"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D4E1C5-4B6B-3640-8A03-D182FA69CB0B}">
      <dsp:nvSpPr>
        <dsp:cNvPr id="0" name=""/>
        <dsp:cNvSpPr/>
      </dsp:nvSpPr>
      <dsp:spPr>
        <a:xfrm>
          <a:off x="4901106" y="1391708"/>
          <a:ext cx="2635250" cy="263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Inability to carry out financial activities can contribute to worsening BH conditions, adding life stressors.</a:t>
          </a:r>
        </a:p>
      </dsp:txBody>
      <dsp:txXfrm>
        <a:off x="4901106" y="1391708"/>
        <a:ext cx="2635250" cy="2635250"/>
      </dsp:txXfrm>
    </dsp:sp>
    <dsp:sp modelId="{D7761EDA-56B3-D94D-9E7C-7F82F710ACC5}">
      <dsp:nvSpPr>
        <dsp:cNvPr id="0" name=""/>
        <dsp:cNvSpPr/>
      </dsp:nvSpPr>
      <dsp:spPr>
        <a:xfrm>
          <a:off x="1352571" y="-2094"/>
          <a:ext cx="5422856" cy="5422856"/>
        </a:xfrm>
        <a:prstGeom prst="circularArrow">
          <a:avLst>
            <a:gd name="adj1" fmla="val 9476"/>
            <a:gd name="adj2" fmla="val 684342"/>
            <a:gd name="adj3" fmla="val 7853763"/>
            <a:gd name="adj4" fmla="val 2261895"/>
            <a:gd name="adj5" fmla="val 11055"/>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39A747-8673-F448-8327-00A1B9529E80}">
      <dsp:nvSpPr>
        <dsp:cNvPr id="0" name=""/>
        <dsp:cNvSpPr/>
      </dsp:nvSpPr>
      <dsp:spPr>
        <a:xfrm>
          <a:off x="591643" y="1391708"/>
          <a:ext cx="2635250" cy="263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BH disorders can limit one’s ability to carry out essential life activities. </a:t>
          </a:r>
        </a:p>
      </dsp:txBody>
      <dsp:txXfrm>
        <a:off x="591643" y="1391708"/>
        <a:ext cx="2635250" cy="2635250"/>
      </dsp:txXfrm>
    </dsp:sp>
    <dsp:sp modelId="{113EBFE8-FB65-5141-AA8E-DDD6AD72C9E9}">
      <dsp:nvSpPr>
        <dsp:cNvPr id="0" name=""/>
        <dsp:cNvSpPr/>
      </dsp:nvSpPr>
      <dsp:spPr>
        <a:xfrm>
          <a:off x="1352571" y="-2094"/>
          <a:ext cx="5422856" cy="5422856"/>
        </a:xfrm>
        <a:prstGeom prst="circularArrow">
          <a:avLst>
            <a:gd name="adj1" fmla="val 9476"/>
            <a:gd name="adj2" fmla="val 684342"/>
            <a:gd name="adj3" fmla="val 18653763"/>
            <a:gd name="adj4" fmla="val 13061895"/>
            <a:gd name="adj5" fmla="val 11055"/>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20BB3-3CCB-4FE5-991B-82F6BCB48AF3}" type="datetimeFigureOut">
              <a:rPr lang="en-US" smtClean="0"/>
              <a:t>9/29/20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46DE6-3336-457D-A091-FA20AC1C536E}" type="slidenum">
              <a:rPr lang="en-US" smtClean="0"/>
              <a:t>‹#›</a:t>
            </a:fld>
            <a:endParaRPr lang="en-US"/>
          </a:p>
        </p:txBody>
      </p:sp>
    </p:spTree>
    <p:extLst>
      <p:ext uri="{BB962C8B-B14F-4D97-AF65-F5344CB8AC3E}">
        <p14:creationId xmlns:p14="http://schemas.microsoft.com/office/powerpoint/2010/main" val="193829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201705_cfpb_financial-well-being-scale-technical-report.pdf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Subjective, Not inherently observable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Includes 4 elements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5</a:t>
            </a:fld>
            <a:endParaRPr lang="en-US"/>
          </a:p>
        </p:txBody>
      </p:sp>
    </p:spTree>
    <p:extLst>
      <p:ext uri="{BB962C8B-B14F-4D97-AF65-F5344CB8AC3E}">
        <p14:creationId xmlns:p14="http://schemas.microsoft.com/office/powerpoint/2010/main" val="33162999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15</a:t>
            </a:fld>
            <a:endParaRPr lang="en-US"/>
          </a:p>
        </p:txBody>
      </p:sp>
    </p:spTree>
    <p:extLst>
      <p:ext uri="{BB962C8B-B14F-4D97-AF65-F5344CB8AC3E}">
        <p14:creationId xmlns:p14="http://schemas.microsoft.com/office/powerpoint/2010/main" val="25160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Emergency funds for eviction prevention? Documentation – eviction letter, court notice, statement of owed rent, proof of income, eligibility documents, etc. Required attendance &amp; meetings. </a:t>
            </a:r>
          </a:p>
          <a:p>
            <a:endParaRPr lang="en-US" dirty="0"/>
          </a:p>
          <a:p>
            <a:r>
              <a:rPr lang="en-US" dirty="0"/>
              <a:t>“Worthiness” of issue despite macro/micro consequences.</a:t>
            </a:r>
          </a:p>
        </p:txBody>
      </p:sp>
      <p:sp>
        <p:nvSpPr>
          <p:cNvPr id="4" name="Slide Number Placeholder 3"/>
          <p:cNvSpPr>
            <a:spLocks noGrp="1"/>
          </p:cNvSpPr>
          <p:nvPr>
            <p:ph type="sldNum" sz="quarter" idx="5"/>
          </p:nvPr>
        </p:nvSpPr>
        <p:spPr/>
        <p:txBody>
          <a:bodyPr/>
          <a:lstStyle/>
          <a:p>
            <a:fld id="{E0746DE6-3336-457D-A091-FA20AC1C536E}" type="slidenum">
              <a:rPr lang="en-US" smtClean="0"/>
              <a:t>16</a:t>
            </a:fld>
            <a:endParaRPr lang="en-US"/>
          </a:p>
        </p:txBody>
      </p:sp>
    </p:spTree>
    <p:extLst>
      <p:ext uri="{BB962C8B-B14F-4D97-AF65-F5344CB8AC3E}">
        <p14:creationId xmlns:p14="http://schemas.microsoft.com/office/powerpoint/2010/main" val="17970206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17</a:t>
            </a:fld>
            <a:endParaRPr lang="en-US"/>
          </a:p>
        </p:txBody>
      </p:sp>
    </p:spTree>
    <p:extLst>
      <p:ext uri="{BB962C8B-B14F-4D97-AF65-F5344CB8AC3E}">
        <p14:creationId xmlns:p14="http://schemas.microsoft.com/office/powerpoint/2010/main" val="393834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18</a:t>
            </a:fld>
            <a:endParaRPr lang="en-US"/>
          </a:p>
        </p:txBody>
      </p:sp>
    </p:spTree>
    <p:extLst>
      <p:ext uri="{BB962C8B-B14F-4D97-AF65-F5344CB8AC3E}">
        <p14:creationId xmlns:p14="http://schemas.microsoft.com/office/powerpoint/2010/main" val="2980348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Depression, possibly substance induced, not working impacts funds &amp; mental well-being, inability to focus on advancing with tasks, cultural expectations. </a:t>
            </a:r>
          </a:p>
        </p:txBody>
      </p:sp>
      <p:sp>
        <p:nvSpPr>
          <p:cNvPr id="4" name="Slide Number Placeholder 3"/>
          <p:cNvSpPr>
            <a:spLocks noGrp="1"/>
          </p:cNvSpPr>
          <p:nvPr>
            <p:ph type="sldNum" sz="quarter" idx="5"/>
          </p:nvPr>
        </p:nvSpPr>
        <p:spPr/>
        <p:txBody>
          <a:bodyPr/>
          <a:lstStyle/>
          <a:p>
            <a:fld id="{E0746DE6-3336-457D-A091-FA20AC1C536E}" type="slidenum">
              <a:rPr lang="en-US" smtClean="0"/>
              <a:t>19</a:t>
            </a:fld>
            <a:endParaRPr lang="en-US"/>
          </a:p>
        </p:txBody>
      </p:sp>
    </p:spTree>
    <p:extLst>
      <p:ext uri="{BB962C8B-B14F-4D97-AF65-F5344CB8AC3E}">
        <p14:creationId xmlns:p14="http://schemas.microsoft.com/office/powerpoint/2010/main" val="20573388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out for these to be happening alongside other presenting issues – potential for Cross Addiction (especially w/ gambling), Co-occurring (A person with a co-occurring disorder has been diagnosed with a substance abuse disorder and another mental health disorder. Co-occurring disorders, sometimes called dual disorders, are </a:t>
            </a:r>
            <a:r>
              <a:rPr lang="en-US" b="1" i="1" dirty="0"/>
              <a:t>best treated through integrated treatment that addresses both issues at the same time.</a:t>
            </a:r>
            <a:r>
              <a:rPr lang="en-US" b="1" i="0" dirty="0"/>
              <a:t>) </a:t>
            </a:r>
            <a:r>
              <a:rPr lang="en-US" b="0" i="0" dirty="0"/>
              <a:t>https://</a:t>
            </a:r>
            <a:r>
              <a:rPr lang="en-US" b="0" i="0" dirty="0" err="1"/>
              <a:t>www.drugrehab.com</a:t>
            </a:r>
            <a:r>
              <a:rPr lang="en-US" b="0" i="0" dirty="0"/>
              <a:t>/co-occurring-disorder/ </a:t>
            </a:r>
          </a:p>
        </p:txBody>
      </p:sp>
      <p:sp>
        <p:nvSpPr>
          <p:cNvPr id="4" name="Slide Number Placeholder 3"/>
          <p:cNvSpPr>
            <a:spLocks noGrp="1"/>
          </p:cNvSpPr>
          <p:nvPr>
            <p:ph type="sldNum" sz="quarter" idx="5"/>
          </p:nvPr>
        </p:nvSpPr>
        <p:spPr/>
        <p:txBody>
          <a:bodyPr/>
          <a:lstStyle/>
          <a:p>
            <a:fld id="{E0746DE6-3336-457D-A091-FA20AC1C536E}" type="slidenum">
              <a:rPr lang="en-US" smtClean="0"/>
              <a:t>20</a:t>
            </a:fld>
            <a:endParaRPr lang="en-US"/>
          </a:p>
        </p:txBody>
      </p:sp>
    </p:spTree>
    <p:extLst>
      <p:ext uri="{BB962C8B-B14F-4D97-AF65-F5344CB8AC3E}">
        <p14:creationId xmlns:p14="http://schemas.microsoft.com/office/powerpoint/2010/main" val="2833849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22</a:t>
            </a:fld>
            <a:endParaRPr lang="en-US"/>
          </a:p>
        </p:txBody>
      </p:sp>
    </p:spTree>
    <p:extLst>
      <p:ext uri="{BB962C8B-B14F-4D97-AF65-F5344CB8AC3E}">
        <p14:creationId xmlns:p14="http://schemas.microsoft.com/office/powerpoint/2010/main" val="23355683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SWCL 738 FINANCIAL STABILITY FOR INDIVIDUALS, FAMILIES, AND COMMUNITIES – Assignments have a dual lens where you ask what are the personal implications? What are the professional implications?</a:t>
            </a:r>
          </a:p>
        </p:txBody>
      </p:sp>
      <p:sp>
        <p:nvSpPr>
          <p:cNvPr id="4" name="Slide Number Placeholder 3"/>
          <p:cNvSpPr>
            <a:spLocks noGrp="1"/>
          </p:cNvSpPr>
          <p:nvPr>
            <p:ph type="sldNum" sz="quarter" idx="5"/>
          </p:nvPr>
        </p:nvSpPr>
        <p:spPr/>
        <p:txBody>
          <a:bodyPr/>
          <a:lstStyle/>
          <a:p>
            <a:fld id="{E0746DE6-3336-457D-A091-FA20AC1C536E}" type="slidenum">
              <a:rPr lang="en-US" smtClean="0"/>
              <a:t>23</a:t>
            </a:fld>
            <a:endParaRPr lang="en-US"/>
          </a:p>
        </p:txBody>
      </p:sp>
    </p:spTree>
    <p:extLst>
      <p:ext uri="{BB962C8B-B14F-4D97-AF65-F5344CB8AC3E}">
        <p14:creationId xmlns:p14="http://schemas.microsoft.com/office/powerpoint/2010/main" val="25747016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24</a:t>
            </a:fld>
            <a:endParaRPr lang="en-US"/>
          </a:p>
        </p:txBody>
      </p:sp>
    </p:spTree>
    <p:extLst>
      <p:ext uri="{BB962C8B-B14F-4D97-AF65-F5344CB8AC3E}">
        <p14:creationId xmlns:p14="http://schemas.microsoft.com/office/powerpoint/2010/main" val="709967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Links and citation info at end of ppt.</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25</a:t>
            </a:fld>
            <a:endParaRPr lang="en-US"/>
          </a:p>
        </p:txBody>
      </p:sp>
    </p:spTree>
    <p:extLst>
      <p:ext uri="{BB962C8B-B14F-4D97-AF65-F5344CB8AC3E}">
        <p14:creationId xmlns:p14="http://schemas.microsoft.com/office/powerpoint/2010/main" val="4014806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DSM-5 p.20</a:t>
            </a:r>
          </a:p>
          <a:p>
            <a:r>
              <a:rPr lang="en-US" dirty="0"/>
              <a:t>Though some differences (Substance abuse)</a:t>
            </a:r>
          </a:p>
        </p:txBody>
      </p:sp>
      <p:sp>
        <p:nvSpPr>
          <p:cNvPr id="4" name="Slide Number Placeholder 3"/>
          <p:cNvSpPr>
            <a:spLocks noGrp="1"/>
          </p:cNvSpPr>
          <p:nvPr>
            <p:ph type="sldNum" sz="quarter" idx="5"/>
          </p:nvPr>
        </p:nvSpPr>
        <p:spPr/>
        <p:txBody>
          <a:bodyPr/>
          <a:lstStyle/>
          <a:p>
            <a:fld id="{E0746DE6-3336-457D-A091-FA20AC1C536E}" type="slidenum">
              <a:rPr lang="en-US" smtClean="0"/>
              <a:t>6</a:t>
            </a:fld>
            <a:endParaRPr lang="en-US"/>
          </a:p>
        </p:txBody>
      </p:sp>
    </p:spTree>
    <p:extLst>
      <p:ext uri="{BB962C8B-B14F-4D97-AF65-F5344CB8AC3E}">
        <p14:creationId xmlns:p14="http://schemas.microsoft.com/office/powerpoint/2010/main" val="14765567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26</a:t>
            </a:fld>
            <a:endParaRPr lang="en-US"/>
          </a:p>
        </p:txBody>
      </p:sp>
    </p:spTree>
    <p:extLst>
      <p:ext uri="{BB962C8B-B14F-4D97-AF65-F5344CB8AC3E}">
        <p14:creationId xmlns:p14="http://schemas.microsoft.com/office/powerpoint/2010/main" val="17748488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27</a:t>
            </a:fld>
            <a:endParaRPr lang="en-US"/>
          </a:p>
        </p:txBody>
      </p:sp>
    </p:spTree>
    <p:extLst>
      <p:ext uri="{BB962C8B-B14F-4D97-AF65-F5344CB8AC3E}">
        <p14:creationId xmlns:p14="http://schemas.microsoft.com/office/powerpoint/2010/main" val="42591090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28</a:t>
            </a:fld>
            <a:endParaRPr lang="en-US"/>
          </a:p>
        </p:txBody>
      </p:sp>
    </p:spTree>
    <p:extLst>
      <p:ext uri="{BB962C8B-B14F-4D97-AF65-F5344CB8AC3E}">
        <p14:creationId xmlns:p14="http://schemas.microsoft.com/office/powerpoint/2010/main" val="35820921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29</a:t>
            </a:fld>
            <a:endParaRPr lang="en-US"/>
          </a:p>
        </p:txBody>
      </p:sp>
    </p:spTree>
    <p:extLst>
      <p:ext uri="{BB962C8B-B14F-4D97-AF65-F5344CB8AC3E}">
        <p14:creationId xmlns:p14="http://schemas.microsoft.com/office/powerpoint/2010/main" val="3997651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FWB is, in some ways, both a cause, and a symptom. </a:t>
            </a:r>
          </a:p>
          <a:p>
            <a:r>
              <a:rPr lang="en-US" dirty="0"/>
              <a:t>Cause of cause of cause = Policy?</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8</a:t>
            </a:fld>
            <a:endParaRPr lang="en-US"/>
          </a:p>
        </p:txBody>
      </p:sp>
    </p:spTree>
    <p:extLst>
      <p:ext uri="{BB962C8B-B14F-4D97-AF65-F5344CB8AC3E}">
        <p14:creationId xmlns:p14="http://schemas.microsoft.com/office/powerpoint/2010/main" val="2590930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their perspective, what’s good, bad, feeling.</a:t>
            </a:r>
          </a:p>
        </p:txBody>
      </p:sp>
      <p:sp>
        <p:nvSpPr>
          <p:cNvPr id="4" name="Slide Number Placeholder 3"/>
          <p:cNvSpPr>
            <a:spLocks noGrp="1"/>
          </p:cNvSpPr>
          <p:nvPr>
            <p:ph type="sldNum" sz="quarter" idx="5"/>
          </p:nvPr>
        </p:nvSpPr>
        <p:spPr/>
        <p:txBody>
          <a:bodyPr/>
          <a:lstStyle/>
          <a:p>
            <a:fld id="{E0746DE6-3336-457D-A091-FA20AC1C536E}" type="slidenum">
              <a:rPr lang="en-US" smtClean="0"/>
              <a:t>9</a:t>
            </a:fld>
            <a:endParaRPr lang="en-US"/>
          </a:p>
        </p:txBody>
      </p:sp>
    </p:spTree>
    <p:extLst>
      <p:ext uri="{BB962C8B-B14F-4D97-AF65-F5344CB8AC3E}">
        <p14:creationId xmlns:p14="http://schemas.microsoft.com/office/powerpoint/2010/main" val="3802075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10</a:t>
            </a:fld>
            <a:endParaRPr lang="en-US"/>
          </a:p>
        </p:txBody>
      </p:sp>
    </p:spTree>
    <p:extLst>
      <p:ext uri="{BB962C8B-B14F-4D97-AF65-F5344CB8AC3E}">
        <p14:creationId xmlns:p14="http://schemas.microsoft.com/office/powerpoint/2010/main" val="3519200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use FSW lens, start keying in on certain terms and phrasing. </a:t>
            </a:r>
          </a:p>
        </p:txBody>
      </p:sp>
      <p:sp>
        <p:nvSpPr>
          <p:cNvPr id="4" name="Slide Number Placeholder 3"/>
          <p:cNvSpPr>
            <a:spLocks noGrp="1"/>
          </p:cNvSpPr>
          <p:nvPr>
            <p:ph type="sldNum" sz="quarter" idx="5"/>
          </p:nvPr>
        </p:nvSpPr>
        <p:spPr/>
        <p:txBody>
          <a:bodyPr/>
          <a:lstStyle/>
          <a:p>
            <a:fld id="{E0746DE6-3336-457D-A091-FA20AC1C536E}" type="slidenum">
              <a:rPr lang="en-US" smtClean="0"/>
              <a:t>11</a:t>
            </a:fld>
            <a:endParaRPr lang="en-US"/>
          </a:p>
        </p:txBody>
      </p:sp>
    </p:spTree>
    <p:extLst>
      <p:ext uri="{BB962C8B-B14F-4D97-AF65-F5344CB8AC3E}">
        <p14:creationId xmlns:p14="http://schemas.microsoft.com/office/powerpoint/2010/main" val="1980609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12</a:t>
            </a:fld>
            <a:endParaRPr lang="en-US"/>
          </a:p>
        </p:txBody>
      </p:sp>
    </p:spTree>
    <p:extLst>
      <p:ext uri="{BB962C8B-B14F-4D97-AF65-F5344CB8AC3E}">
        <p14:creationId xmlns:p14="http://schemas.microsoft.com/office/powerpoint/2010/main" val="753134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13</a:t>
            </a:fld>
            <a:endParaRPr lang="en-US"/>
          </a:p>
        </p:txBody>
      </p:sp>
    </p:spTree>
    <p:extLst>
      <p:ext uri="{BB962C8B-B14F-4D97-AF65-F5344CB8AC3E}">
        <p14:creationId xmlns:p14="http://schemas.microsoft.com/office/powerpoint/2010/main" val="3154475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Addictive coping mechanisms: Anything that relieves the discomfort – gambling, shopping, browsing social media / porn, OR taking opioids, other substances</a:t>
            </a:r>
          </a:p>
        </p:txBody>
      </p:sp>
      <p:sp>
        <p:nvSpPr>
          <p:cNvPr id="4" name="Slide Number Placeholder 3"/>
          <p:cNvSpPr>
            <a:spLocks noGrp="1"/>
          </p:cNvSpPr>
          <p:nvPr>
            <p:ph type="sldNum" sz="quarter" idx="5"/>
          </p:nvPr>
        </p:nvSpPr>
        <p:spPr/>
        <p:txBody>
          <a:bodyPr/>
          <a:lstStyle/>
          <a:p>
            <a:fld id="{E0746DE6-3336-457D-A091-FA20AC1C536E}" type="slidenum">
              <a:rPr lang="en-US" smtClean="0"/>
              <a:t>14</a:t>
            </a:fld>
            <a:endParaRPr lang="en-US"/>
          </a:p>
        </p:txBody>
      </p:sp>
    </p:spTree>
    <p:extLst>
      <p:ext uri="{BB962C8B-B14F-4D97-AF65-F5344CB8AC3E}">
        <p14:creationId xmlns:p14="http://schemas.microsoft.com/office/powerpoint/2010/main" val="2456643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9/29/20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2912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88053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9/29/20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8038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9371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9/29/20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261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06671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82073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9/29/20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89741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9/29/20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3849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9/29/20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8527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9254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9/29/20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504343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consumerfinance.gov/practitioner-resources/financial-well-being-resources/" TargetMode="External"/><Relationship Id="rId7" Type="http://schemas.openxmlformats.org/officeDocument/2006/relationships/hyperlink" Target="https://www.moneyhabitudes.com/" TargetMode="External"/><Relationship Id="rId2" Type="http://schemas.openxmlformats.org/officeDocument/2006/relationships/hyperlink" Target="https://doi.org/10.1007/s10615-011-0335-4" TargetMode="External"/><Relationship Id="rId1" Type="http://schemas.openxmlformats.org/officeDocument/2006/relationships/slideLayout" Target="../slideLayouts/slideLayout2.xml"/><Relationship Id="rId6" Type="http://schemas.openxmlformats.org/officeDocument/2006/relationships/hyperlink" Target="https://doi.org/10.4148/1944-9771.1216" TargetMode="External"/><Relationship Id="rId5" Type="http://schemas.openxmlformats.org/officeDocument/2006/relationships/hyperlink" Target="https://doi.org/10.1002/cncr.30369" TargetMode="External"/><Relationship Id="rId4" Type="http://schemas.openxmlformats.org/officeDocument/2006/relationships/hyperlink" Target="https://aspe.hhs.gov/report/toward-understanding-homelessness-2007-national-symposium-homelessness-research-accountability-cost-effectiveness-and-program-performance-progress-1998/case-study-arizona-evaluation-project" TargetMode="External"/></Relationships>
</file>

<file path=ppt/slides/_rels/slide36.xml.rels><?xml version="1.0" encoding="UTF-8" standalone="yes"?>
<Relationships xmlns="http://schemas.openxmlformats.org/package/2006/relationships"><Relationship Id="rId2" Type="http://schemas.openxmlformats.org/officeDocument/2006/relationships/hyperlink" Target="https://newprairiepress.org/jft/"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uwcm.org/main/alice/" TargetMode="External"/><Relationship Id="rId2" Type="http://schemas.openxmlformats.org/officeDocument/2006/relationships/hyperlink" Target="https://www.consumerfinance.gov/data-research/research-reports/financial-well-being-scale/" TargetMode="External"/><Relationship Id="rId1" Type="http://schemas.openxmlformats.org/officeDocument/2006/relationships/slideLayout" Target="../slideLayouts/slideLayout2.xml"/><Relationship Id="rId5" Type="http://schemas.openxmlformats.org/officeDocument/2006/relationships/hyperlink" Target="https://aspe.hhs.gov/poverty-guidelines" TargetMode="External"/><Relationship Id="rId4" Type="http://schemas.openxmlformats.org/officeDocument/2006/relationships/hyperlink" Target="https://scorecard.prosperitynow.org/data-by-issue#finance/outcome/asset-poverty-rate"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jeffreyanvariclark.com/" TargetMode="External"/><Relationship Id="rId2" Type="http://schemas.openxmlformats.org/officeDocument/2006/relationships/hyperlink" Target="mailto:jeffrey.clark@ssw.umaryland.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DD60C94-0C9C-47B7-BE88-045235ACCC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46533" y="1552397"/>
            <a:ext cx="7011542" cy="3654081"/>
          </a:xfrm>
        </p:spPr>
        <p:txBody>
          <a:bodyPr anchor="ctr">
            <a:normAutofit/>
          </a:bodyPr>
          <a:lstStyle/>
          <a:p>
            <a:r>
              <a:rPr lang="en-US" sz="5400" b="1" dirty="0">
                <a:solidFill>
                  <a:schemeClr val="tx2"/>
                </a:solidFill>
              </a:rPr>
              <a:t>Money and Wellness: </a:t>
            </a:r>
            <a:br>
              <a:rPr lang="en-US" sz="5400" b="1" dirty="0">
                <a:solidFill>
                  <a:schemeClr val="tx2"/>
                </a:solidFill>
              </a:rPr>
            </a:br>
            <a:r>
              <a:rPr lang="en-US" sz="4000" dirty="0">
                <a:solidFill>
                  <a:schemeClr val="tx2"/>
                </a:solidFill>
              </a:rPr>
              <a:t>The Intersections of Financial &amp;</a:t>
            </a:r>
            <a:br>
              <a:rPr lang="en-US" sz="4000" dirty="0">
                <a:solidFill>
                  <a:schemeClr val="tx2"/>
                </a:solidFill>
              </a:rPr>
            </a:br>
            <a:r>
              <a:rPr lang="en-US" sz="4000" dirty="0">
                <a:solidFill>
                  <a:schemeClr val="tx2"/>
                </a:solidFill>
              </a:rPr>
              <a:t>Behavioral Health</a:t>
            </a:r>
          </a:p>
        </p:txBody>
      </p:sp>
      <p:sp>
        <p:nvSpPr>
          <p:cNvPr id="3" name="Content Placeholder 2"/>
          <p:cNvSpPr>
            <a:spLocks noGrp="1"/>
          </p:cNvSpPr>
          <p:nvPr>
            <p:ph type="subTitle" idx="1"/>
          </p:nvPr>
        </p:nvSpPr>
        <p:spPr>
          <a:xfrm>
            <a:off x="8129871" y="1552397"/>
            <a:ext cx="3850635" cy="3654082"/>
          </a:xfrm>
        </p:spPr>
        <p:txBody>
          <a:bodyPr anchor="b">
            <a:normAutofit/>
          </a:bodyPr>
          <a:lstStyle/>
          <a:p>
            <a:r>
              <a:rPr lang="en-US" sz="2000" b="1" dirty="0"/>
              <a:t>Jeffrey Anvari-Clark</a:t>
            </a:r>
          </a:p>
          <a:p>
            <a:pPr lvl="1" algn="l"/>
            <a:r>
              <a:rPr lang="en-US" sz="2000" dirty="0"/>
              <a:t>MA, MSW</a:t>
            </a:r>
          </a:p>
          <a:p>
            <a:pPr lvl="1" algn="l"/>
            <a:r>
              <a:rPr lang="en-US" sz="2000" dirty="0"/>
              <a:t>University of Maryland    School of Social Work</a:t>
            </a:r>
          </a:p>
          <a:p>
            <a:pPr lvl="1" algn="l"/>
            <a:r>
              <a:rPr lang="en-US" sz="2000" dirty="0"/>
              <a:t>Financial Social Work Initiative</a:t>
            </a:r>
          </a:p>
          <a:p>
            <a:pPr lvl="1" algn="l"/>
            <a:r>
              <a:rPr lang="en-US" sz="2000" dirty="0"/>
              <a:t>October 1, 2020</a:t>
            </a:r>
          </a:p>
        </p:txBody>
      </p:sp>
      <p:sp>
        <p:nvSpPr>
          <p:cNvPr id="22" name="Rectangle 21">
            <a:extLst>
              <a:ext uri="{FF2B5EF4-FFF2-40B4-BE49-F238E27FC236}">
                <a16:creationId xmlns:a16="http://schemas.microsoft.com/office/drawing/2014/main" id="{BFCF7016-AC99-433F-B943-24C3736E0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0"/>
            <a:ext cx="7579574" cy="64361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03737D1-A930-4E3E-9160-3CD4AEC72A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9871" y="453642"/>
            <a:ext cx="3615596" cy="645113"/>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a:extLst>
              <a:ext uri="{FF2B5EF4-FFF2-40B4-BE49-F238E27FC236}">
                <a16:creationId xmlns:a16="http://schemas.microsoft.com/office/drawing/2014/main" id="{F71CFF33-010E-4E26-A285-83B182982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5707627"/>
            <a:ext cx="11293913" cy="64922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196927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anchor="ctr">
            <a:normAutofit/>
          </a:bodyPr>
          <a:lstStyle/>
          <a:p>
            <a:r>
              <a:rPr lang="en-US" sz="3200" dirty="0">
                <a:solidFill>
                  <a:srgbClr val="FFFFFF"/>
                </a:solidFill>
              </a:rPr>
              <a:t>Behavioral Health </a:t>
            </a:r>
            <a:br>
              <a:rPr lang="en-US" sz="3200" dirty="0">
                <a:solidFill>
                  <a:srgbClr val="FFFFFF"/>
                </a:solidFill>
              </a:rPr>
            </a:br>
            <a:r>
              <a:rPr lang="en-US" sz="3200" dirty="0">
                <a:solidFill>
                  <a:srgbClr val="FFFFFF"/>
                </a:solidFill>
              </a:rPr>
              <a:t>-and- financial well-being</a:t>
            </a:r>
          </a:p>
        </p:txBody>
      </p:sp>
      <p:sp>
        <p:nvSpPr>
          <p:cNvPr id="3" name="Content Placeholder 2"/>
          <p:cNvSpPr>
            <a:spLocks noGrp="1"/>
          </p:cNvSpPr>
          <p:nvPr>
            <p:ph idx="1"/>
          </p:nvPr>
        </p:nvSpPr>
        <p:spPr>
          <a:xfrm>
            <a:off x="5155905" y="731520"/>
            <a:ext cx="6694719" cy="5642930"/>
          </a:xfrm>
        </p:spPr>
        <p:txBody>
          <a:bodyPr anchor="ctr">
            <a:normAutofit/>
          </a:bodyPr>
          <a:lstStyle/>
          <a:p>
            <a:r>
              <a:rPr lang="en-US" sz="2400" dirty="0"/>
              <a:t>Stress Disorders</a:t>
            </a:r>
          </a:p>
          <a:p>
            <a:pPr lvl="1"/>
            <a:r>
              <a:rPr lang="en-US" sz="2000" i="1" dirty="0"/>
              <a:t>Acute Stress Disorder (ASD)</a:t>
            </a:r>
          </a:p>
          <a:p>
            <a:pPr lvl="1"/>
            <a:r>
              <a:rPr lang="en-US" sz="2000" i="1" dirty="0"/>
              <a:t>Post Traumatic Stress Disorder (PTSD) </a:t>
            </a:r>
          </a:p>
          <a:p>
            <a:r>
              <a:rPr lang="en-US" sz="2400" dirty="0"/>
              <a:t>Anxiety Disorders</a:t>
            </a:r>
          </a:p>
          <a:p>
            <a:pPr lvl="1"/>
            <a:r>
              <a:rPr lang="en-US" sz="2000" i="1" dirty="0"/>
              <a:t>Generalized Anxiety Disorder (GAD)</a:t>
            </a:r>
          </a:p>
          <a:p>
            <a:pPr lvl="1"/>
            <a:r>
              <a:rPr lang="en-US" sz="2000" i="1" dirty="0"/>
              <a:t>Panic Disorder</a:t>
            </a:r>
          </a:p>
          <a:p>
            <a:pPr lvl="1"/>
            <a:r>
              <a:rPr lang="en-US" sz="2000" i="1" dirty="0"/>
              <a:t>Substance / Medication Induced Anxiety Disorder </a:t>
            </a:r>
          </a:p>
          <a:p>
            <a:r>
              <a:rPr lang="en-US" sz="2400" dirty="0"/>
              <a:t>Depressive Disorders</a:t>
            </a:r>
          </a:p>
          <a:p>
            <a:pPr lvl="1"/>
            <a:r>
              <a:rPr lang="en-US" sz="2000" i="1" dirty="0"/>
              <a:t>Major Depressive Disorder</a:t>
            </a:r>
          </a:p>
          <a:p>
            <a:pPr lvl="1"/>
            <a:r>
              <a:rPr lang="en-US" sz="2000" i="1" dirty="0"/>
              <a:t>Persistent Depressive Disorder</a:t>
            </a:r>
          </a:p>
          <a:p>
            <a:pPr lvl="1"/>
            <a:r>
              <a:rPr lang="en-US" sz="2000" i="1" dirty="0"/>
              <a:t>Substance / Medication Induced Depressive Disorder</a:t>
            </a:r>
          </a:p>
          <a:p>
            <a:r>
              <a:rPr lang="en-US" sz="2200" dirty="0"/>
              <a:t>Other Money Disorders</a:t>
            </a:r>
          </a:p>
          <a:p>
            <a:pPr marL="0" indent="0">
              <a:buNone/>
            </a:pPr>
            <a:endParaRPr sz="2400" dirty="0"/>
          </a:p>
        </p:txBody>
      </p:sp>
    </p:spTree>
    <p:extLst>
      <p:ext uri="{BB962C8B-B14F-4D97-AF65-F5344CB8AC3E}">
        <p14:creationId xmlns:p14="http://schemas.microsoft.com/office/powerpoint/2010/main" val="4012655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3" y="2011679"/>
            <a:ext cx="10682892" cy="4646295"/>
          </a:xfrm>
        </p:spPr>
        <p:txBody>
          <a:bodyPr anchor="ctr">
            <a:normAutofit/>
          </a:bodyPr>
          <a:lstStyle/>
          <a:p>
            <a:r>
              <a:rPr lang="en-US" sz="2400" dirty="0"/>
              <a:t>Key Stress Disorders</a:t>
            </a:r>
          </a:p>
          <a:p>
            <a:pPr lvl="1"/>
            <a:r>
              <a:rPr lang="en-US" sz="2200" i="1" dirty="0"/>
              <a:t>Acute Stress Disorder </a:t>
            </a:r>
            <a:r>
              <a:rPr lang="en-US" sz="2200" dirty="0"/>
              <a:t>(ASD)</a:t>
            </a:r>
          </a:p>
          <a:p>
            <a:pPr lvl="1"/>
            <a:r>
              <a:rPr lang="en-US" sz="2200" i="1" dirty="0"/>
              <a:t>Post Traumatic Stress Disorder </a:t>
            </a:r>
            <a:r>
              <a:rPr lang="en-US" sz="2200" dirty="0"/>
              <a:t>(PTSD)</a:t>
            </a:r>
          </a:p>
          <a:p>
            <a:pPr marL="324000" lvl="1" indent="0">
              <a:buNone/>
            </a:pPr>
            <a:endParaRPr lang="en-US" sz="2200" dirty="0"/>
          </a:p>
          <a:p>
            <a:pPr marL="324000" lvl="1" indent="0">
              <a:buNone/>
            </a:pPr>
            <a:r>
              <a:rPr lang="en-US" sz="2200" dirty="0"/>
              <a:t>As a result of trauma exposure…</a:t>
            </a:r>
          </a:p>
          <a:p>
            <a:pPr lvl="2"/>
            <a:r>
              <a:rPr lang="en-US" sz="2000" dirty="0"/>
              <a:t>Persistent negative beliefs about self, others, world </a:t>
            </a:r>
          </a:p>
          <a:p>
            <a:pPr lvl="2"/>
            <a:r>
              <a:rPr lang="en-US" sz="2000" dirty="0"/>
              <a:t>Problems with concentration / bandwidth, sleep disturbance </a:t>
            </a:r>
          </a:p>
          <a:p>
            <a:pPr lvl="2"/>
            <a:r>
              <a:rPr lang="en-US" sz="2000" dirty="0"/>
              <a:t>Causes significant impairment with social, occupational, and other areas of functioning</a:t>
            </a:r>
          </a:p>
          <a:p>
            <a:pPr lvl="2"/>
            <a:r>
              <a:rPr lang="en-US" sz="2000" dirty="0"/>
              <a:t>	Restricted sense of the future</a:t>
            </a:r>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Understanding: BH – Stress Disorders</a:t>
            </a:r>
          </a:p>
        </p:txBody>
      </p:sp>
    </p:spTree>
    <p:extLst>
      <p:ext uri="{BB962C8B-B14F-4D97-AF65-F5344CB8AC3E}">
        <p14:creationId xmlns:p14="http://schemas.microsoft.com/office/powerpoint/2010/main" val="1582761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1887412"/>
            <a:ext cx="10682892" cy="4915669"/>
          </a:xfrm>
        </p:spPr>
        <p:txBody>
          <a:bodyPr anchor="ctr">
            <a:noAutofit/>
          </a:bodyPr>
          <a:lstStyle/>
          <a:p>
            <a:r>
              <a:rPr lang="en-US" sz="2400" dirty="0"/>
              <a:t>Hypervigilance</a:t>
            </a:r>
          </a:p>
          <a:p>
            <a:pPr lvl="2"/>
            <a:r>
              <a:rPr lang="en-US" sz="2000" dirty="0"/>
              <a:t>Sustained "epinephrine response" (stress hormone), elevated heartrate / blood pressure</a:t>
            </a:r>
          </a:p>
          <a:p>
            <a:pPr lvl="2"/>
            <a:r>
              <a:rPr lang="en-US" sz="2000" dirty="0"/>
              <a:t>Lost time at work, increased hospital / healthcare bills</a:t>
            </a:r>
          </a:p>
          <a:p>
            <a:pPr lvl="2"/>
            <a:r>
              <a:rPr lang="en-US" sz="2000" dirty="0"/>
              <a:t>Decreased income, decreased FWB, which increases stress </a:t>
            </a:r>
          </a:p>
          <a:p>
            <a:r>
              <a:rPr lang="en-US" sz="2400" dirty="0"/>
              <a:t>Interferes with sleep</a:t>
            </a:r>
          </a:p>
          <a:p>
            <a:pPr lvl="2"/>
            <a:r>
              <a:rPr lang="en-US" sz="2000" dirty="0"/>
              <a:t>Decreased focus / concentration and thereby bandwidth to carry out tasks requiring executive functioning (i.e. budgeting, scheduling, &amp; bill paying)</a:t>
            </a:r>
          </a:p>
          <a:p>
            <a:r>
              <a:rPr lang="en-US" sz="2400" dirty="0"/>
              <a:t>Increased susceptibility for undertaking risky behavior</a:t>
            </a:r>
          </a:p>
          <a:p>
            <a:pPr lvl="2"/>
            <a:r>
              <a:rPr lang="en-US" sz="2000" dirty="0"/>
              <a:t>i.e. Gambling. Direct impact on financial stability, potential for significant losses</a:t>
            </a:r>
          </a:p>
          <a:p>
            <a:pPr lvl="2"/>
            <a:r>
              <a:rPr lang="en-US" sz="2000" dirty="0"/>
              <a:t>Increases risk of self-harm as outcome, leading to potential increased medical bills, etc.</a:t>
            </a:r>
            <a:endParaRPr lang="en-US" sz="2400" dirty="0"/>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Implications: BH – Stress Disorders</a:t>
            </a:r>
          </a:p>
        </p:txBody>
      </p:sp>
    </p:spTree>
    <p:extLst>
      <p:ext uri="{BB962C8B-B14F-4D97-AF65-F5344CB8AC3E}">
        <p14:creationId xmlns:p14="http://schemas.microsoft.com/office/powerpoint/2010/main" val="946504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93B32-4221-3644-A62F-80F988FB42FB}"/>
              </a:ext>
            </a:extLst>
          </p:cNvPr>
          <p:cNvSpPr>
            <a:spLocks noGrp="1"/>
          </p:cNvSpPr>
          <p:nvPr>
            <p:ph type="title"/>
          </p:nvPr>
        </p:nvSpPr>
        <p:spPr/>
        <p:txBody>
          <a:bodyPr/>
          <a:lstStyle/>
          <a:p>
            <a:r>
              <a:rPr lang="en-US" dirty="0"/>
              <a:t>Case illustration - Georgia</a:t>
            </a:r>
          </a:p>
        </p:txBody>
      </p:sp>
      <p:sp>
        <p:nvSpPr>
          <p:cNvPr id="3" name="Content Placeholder 2">
            <a:extLst>
              <a:ext uri="{FF2B5EF4-FFF2-40B4-BE49-F238E27FC236}">
                <a16:creationId xmlns:a16="http://schemas.microsoft.com/office/drawing/2014/main" id="{FFB46686-8066-EE41-9DB7-081D94652FC5}"/>
              </a:ext>
            </a:extLst>
          </p:cNvPr>
          <p:cNvSpPr>
            <a:spLocks noGrp="1"/>
          </p:cNvSpPr>
          <p:nvPr>
            <p:ph idx="1"/>
          </p:nvPr>
        </p:nvSpPr>
        <p:spPr>
          <a:xfrm>
            <a:off x="581192" y="2180496"/>
            <a:ext cx="11029615" cy="4506054"/>
          </a:xfrm>
        </p:spPr>
        <p:txBody>
          <a:bodyPr>
            <a:normAutofit/>
          </a:bodyPr>
          <a:lstStyle/>
          <a:p>
            <a:r>
              <a:rPr lang="en-US" sz="3200" dirty="0"/>
              <a:t>Georgia is a mother of 3, who experiences back pain and has started using opioids to cope. Her long-time boyfriend was killed a few months ago and since then, she has been unable to hold a steady job. She is currently staying at a friend’s place until she can figure things out.</a:t>
            </a:r>
            <a:endParaRPr lang="en-US" sz="3200" i="1" dirty="0"/>
          </a:p>
        </p:txBody>
      </p:sp>
    </p:spTree>
    <p:extLst>
      <p:ext uri="{BB962C8B-B14F-4D97-AF65-F5344CB8AC3E}">
        <p14:creationId xmlns:p14="http://schemas.microsoft.com/office/powerpoint/2010/main" val="2143056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3" y="2011680"/>
            <a:ext cx="10682892" cy="4574858"/>
          </a:xfrm>
        </p:spPr>
        <p:txBody>
          <a:bodyPr anchor="ctr">
            <a:normAutofit/>
          </a:bodyPr>
          <a:lstStyle/>
          <a:p>
            <a:r>
              <a:rPr lang="en-US" sz="2800" dirty="0"/>
              <a:t>Key Anxiety Disorders</a:t>
            </a:r>
          </a:p>
          <a:p>
            <a:pPr lvl="1"/>
            <a:r>
              <a:rPr lang="en-US" sz="2400" i="1" dirty="0"/>
              <a:t>Generalized Anxiety Disorder (GAD)</a:t>
            </a:r>
          </a:p>
          <a:p>
            <a:pPr lvl="1"/>
            <a:r>
              <a:rPr lang="en-US" sz="2400" i="1" dirty="0"/>
              <a:t>Panic Disorder</a:t>
            </a:r>
          </a:p>
          <a:p>
            <a:pPr lvl="1"/>
            <a:r>
              <a:rPr lang="en-US" sz="2400" i="1" dirty="0"/>
              <a:t>Substance / Medication Induced Anxiety Disorder </a:t>
            </a:r>
            <a:endParaRPr lang="en-US" sz="2400" dirty="0"/>
          </a:p>
          <a:p>
            <a:pPr lvl="2"/>
            <a:r>
              <a:rPr lang="en-US" sz="2000" dirty="0"/>
              <a:t>Persistent and excessive worries that the individual finds difficult to control - including finances!</a:t>
            </a:r>
          </a:p>
          <a:p>
            <a:pPr lvl="2"/>
            <a:r>
              <a:rPr lang="en-US" sz="2000" dirty="0"/>
              <a:t>Panic or anxiety occur in association with intoxication with or withdrawal from the following: alcohol, caffeine, cannabis, and others.</a:t>
            </a:r>
          </a:p>
          <a:p>
            <a:pPr lvl="2"/>
            <a:r>
              <a:rPr lang="en-US" sz="2000" dirty="0"/>
              <a:t>Substance used / coping mechanisms to counter the effects of anxiety and stress, provides temporary relief, requiring increasing amounts. </a:t>
            </a:r>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Understanding: BH – Anxiety Disorders</a:t>
            </a:r>
          </a:p>
        </p:txBody>
      </p:sp>
    </p:spTree>
    <p:extLst>
      <p:ext uri="{BB962C8B-B14F-4D97-AF65-F5344CB8AC3E}">
        <p14:creationId xmlns:p14="http://schemas.microsoft.com/office/powerpoint/2010/main" val="1913379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1887412"/>
            <a:ext cx="10682892" cy="4915669"/>
          </a:xfrm>
        </p:spPr>
        <p:txBody>
          <a:bodyPr anchor="ctr">
            <a:normAutofit/>
          </a:bodyPr>
          <a:lstStyle/>
          <a:p>
            <a:r>
              <a:rPr lang="en-US" sz="2400" dirty="0">
                <a:solidFill>
                  <a:schemeClr val="tx1"/>
                </a:solidFill>
              </a:rPr>
              <a:t>Excessive worry takes up time and energy.</a:t>
            </a:r>
          </a:p>
          <a:p>
            <a:pPr marL="0" indent="0">
              <a:buNone/>
            </a:pPr>
            <a:r>
              <a:rPr lang="en-US" sz="2400" dirty="0">
                <a:solidFill>
                  <a:schemeClr val="tx1"/>
                </a:solidFill>
              </a:rPr>
              <a:t>	It impairs ability to…</a:t>
            </a:r>
          </a:p>
          <a:p>
            <a:pPr lvl="1"/>
            <a:r>
              <a:rPr lang="en-US" sz="2200" dirty="0">
                <a:solidFill>
                  <a:schemeClr val="tx1"/>
                </a:solidFill>
              </a:rPr>
              <a:t>Perform at work or home. Increased procrastination of tasks, missed bills and work.</a:t>
            </a:r>
          </a:p>
          <a:p>
            <a:pPr lvl="1"/>
            <a:r>
              <a:rPr lang="en-US" sz="2200" dirty="0">
                <a:solidFill>
                  <a:schemeClr val="tx1"/>
                </a:solidFill>
              </a:rPr>
              <a:t>Encourage / consciously model confidence / financial capability in children.</a:t>
            </a:r>
          </a:p>
          <a:p>
            <a:pPr marL="324000" lvl="1" indent="0">
              <a:buNone/>
            </a:pPr>
            <a:endParaRPr lang="en-US" sz="2200" dirty="0">
              <a:solidFill>
                <a:schemeClr val="tx1"/>
              </a:solidFill>
            </a:endParaRPr>
          </a:p>
          <a:p>
            <a:r>
              <a:rPr lang="en-US" sz="2400" dirty="0">
                <a:solidFill>
                  <a:schemeClr val="tx1"/>
                </a:solidFill>
              </a:rPr>
              <a:t>Increased financial / time outlay required to allay craving / cope.</a:t>
            </a:r>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Implications: BH – Anxiety Disorders</a:t>
            </a:r>
          </a:p>
        </p:txBody>
      </p:sp>
    </p:spTree>
    <p:extLst>
      <p:ext uri="{BB962C8B-B14F-4D97-AF65-F5344CB8AC3E}">
        <p14:creationId xmlns:p14="http://schemas.microsoft.com/office/powerpoint/2010/main" val="2591949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93B32-4221-3644-A62F-80F988FB42FB}"/>
              </a:ext>
            </a:extLst>
          </p:cNvPr>
          <p:cNvSpPr>
            <a:spLocks noGrp="1"/>
          </p:cNvSpPr>
          <p:nvPr>
            <p:ph type="title"/>
          </p:nvPr>
        </p:nvSpPr>
        <p:spPr/>
        <p:txBody>
          <a:bodyPr/>
          <a:lstStyle/>
          <a:p>
            <a:r>
              <a:rPr lang="en-US" dirty="0"/>
              <a:t>Case Illustration – Jordan (revisited)</a:t>
            </a:r>
          </a:p>
        </p:txBody>
      </p:sp>
      <p:sp>
        <p:nvSpPr>
          <p:cNvPr id="3" name="Content Placeholder 2">
            <a:extLst>
              <a:ext uri="{FF2B5EF4-FFF2-40B4-BE49-F238E27FC236}">
                <a16:creationId xmlns:a16="http://schemas.microsoft.com/office/drawing/2014/main" id="{FFB46686-8066-EE41-9DB7-081D94652FC5}"/>
              </a:ext>
            </a:extLst>
          </p:cNvPr>
          <p:cNvSpPr>
            <a:spLocks noGrp="1"/>
          </p:cNvSpPr>
          <p:nvPr>
            <p:ph idx="1"/>
          </p:nvPr>
        </p:nvSpPr>
        <p:spPr>
          <a:xfrm>
            <a:off x="581192" y="2180496"/>
            <a:ext cx="11029615" cy="4420329"/>
          </a:xfrm>
        </p:spPr>
        <p:txBody>
          <a:bodyPr>
            <a:normAutofit lnSpcReduction="10000"/>
          </a:bodyPr>
          <a:lstStyle/>
          <a:p>
            <a:r>
              <a:rPr lang="en-US" sz="2800" i="1" dirty="0">
                <a:solidFill>
                  <a:schemeClr val="tx1"/>
                </a:solidFill>
              </a:rPr>
              <a:t>Remember Jordan’s panic attacks, wage garnishment, and owed child support?</a:t>
            </a:r>
          </a:p>
          <a:p>
            <a:r>
              <a:rPr lang="en-US" sz="2800" dirty="0">
                <a:solidFill>
                  <a:schemeClr val="tx1"/>
                </a:solidFill>
              </a:rPr>
              <a:t>Jordan is afraid to discuss their situation with their landlord and has started missing rent payments. They were unable to gather the documents necessary for getting the financial assistance – perhaps not for the owed child support (</a:t>
            </a:r>
            <a:r>
              <a:rPr lang="en-US" sz="2800" i="1" dirty="0">
                <a:solidFill>
                  <a:schemeClr val="tx1"/>
                </a:solidFill>
              </a:rPr>
              <a:t>who wants to pay that?!</a:t>
            </a:r>
            <a:r>
              <a:rPr lang="en-US" sz="2800" dirty="0">
                <a:solidFill>
                  <a:schemeClr val="tx1"/>
                </a:solidFill>
              </a:rPr>
              <a:t>) – but for eviction prevention. They want to provide for their children, but are hiding the extent of their financial situation from them.</a:t>
            </a:r>
          </a:p>
          <a:p>
            <a:pPr marL="0" indent="0">
              <a:buNone/>
            </a:pPr>
            <a:endParaRPr lang="en-US" sz="2400" dirty="0">
              <a:solidFill>
                <a:schemeClr val="tx1"/>
              </a:solidFill>
            </a:endParaRPr>
          </a:p>
          <a:p>
            <a:pPr marL="0" indent="0">
              <a:buNone/>
            </a:pPr>
            <a:r>
              <a:rPr lang="en-US" sz="2400" b="1" dirty="0">
                <a:solidFill>
                  <a:schemeClr val="tx1"/>
                </a:solidFill>
              </a:rPr>
              <a:t>It is becoming clear that anxiety is impacting FWB, and vice versa.  What might be some initial steps to help them move forward?</a:t>
            </a:r>
          </a:p>
        </p:txBody>
      </p:sp>
    </p:spTree>
    <p:extLst>
      <p:ext uri="{BB962C8B-B14F-4D97-AF65-F5344CB8AC3E}">
        <p14:creationId xmlns:p14="http://schemas.microsoft.com/office/powerpoint/2010/main" val="4245527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3" y="2011680"/>
            <a:ext cx="10682892" cy="4689158"/>
          </a:xfrm>
        </p:spPr>
        <p:txBody>
          <a:bodyPr anchor="ctr">
            <a:normAutofit/>
          </a:bodyPr>
          <a:lstStyle/>
          <a:p>
            <a:r>
              <a:rPr lang="en-US" sz="2400" dirty="0"/>
              <a:t>Key Depressive Disorders</a:t>
            </a:r>
          </a:p>
          <a:p>
            <a:pPr lvl="1"/>
            <a:r>
              <a:rPr lang="en-US" sz="2200" i="1" dirty="0"/>
              <a:t>Major Depressive Disorder</a:t>
            </a:r>
          </a:p>
          <a:p>
            <a:pPr lvl="1"/>
            <a:r>
              <a:rPr lang="en-US" sz="2200" i="1" dirty="0"/>
              <a:t>Persistent Depressive Disorder</a:t>
            </a:r>
          </a:p>
          <a:p>
            <a:pPr lvl="1"/>
            <a:r>
              <a:rPr lang="en-US" sz="2200" i="1" dirty="0"/>
              <a:t>Substance / Medication Induced Depressive Disorder</a:t>
            </a:r>
          </a:p>
          <a:p>
            <a:pPr marL="630000" lvl="2" indent="0">
              <a:buNone/>
            </a:pPr>
            <a:r>
              <a:rPr lang="en-US" sz="2000" dirty="0"/>
              <a:t>Following features can significantly affect the individual’s capacity to function:</a:t>
            </a:r>
          </a:p>
          <a:p>
            <a:pPr lvl="2"/>
            <a:r>
              <a:rPr lang="en-US" sz="2000" dirty="0"/>
              <a:t>Insomnia</a:t>
            </a:r>
          </a:p>
          <a:p>
            <a:pPr lvl="2"/>
            <a:r>
              <a:rPr lang="en-US" sz="2000" dirty="0"/>
              <a:t>Fatigue or loss of energy</a:t>
            </a:r>
          </a:p>
          <a:p>
            <a:pPr lvl="2"/>
            <a:r>
              <a:rPr lang="en-US" sz="2000" dirty="0"/>
              <a:t>Dysphoria (feeling sad)</a:t>
            </a:r>
          </a:p>
          <a:p>
            <a:pPr lvl="2"/>
            <a:r>
              <a:rPr lang="en-US" sz="2000" dirty="0"/>
              <a:t>Suicidal ideation, attempts, thoughts of death</a:t>
            </a:r>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Understanding: BH – Depressive Disorders</a:t>
            </a:r>
          </a:p>
        </p:txBody>
      </p:sp>
    </p:spTree>
    <p:extLst>
      <p:ext uri="{BB962C8B-B14F-4D97-AF65-F5344CB8AC3E}">
        <p14:creationId xmlns:p14="http://schemas.microsoft.com/office/powerpoint/2010/main" val="2790603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1887412"/>
            <a:ext cx="10682892" cy="4915669"/>
          </a:xfrm>
        </p:spPr>
        <p:txBody>
          <a:bodyPr anchor="ctr">
            <a:normAutofit/>
          </a:bodyPr>
          <a:lstStyle/>
          <a:p>
            <a:r>
              <a:rPr lang="en-US" sz="2400" dirty="0">
                <a:solidFill>
                  <a:schemeClr val="tx1"/>
                </a:solidFill>
              </a:rPr>
              <a:t>Diminished ability to think or concentrate, </a:t>
            </a:r>
            <a:r>
              <a:rPr lang="en-US" sz="2400" b="1" dirty="0">
                <a:solidFill>
                  <a:schemeClr val="tx1"/>
                </a:solidFill>
              </a:rPr>
              <a:t>indecisiveness</a:t>
            </a:r>
          </a:p>
          <a:p>
            <a:r>
              <a:rPr lang="en-US" sz="2400" dirty="0">
                <a:solidFill>
                  <a:schemeClr val="tx1"/>
                </a:solidFill>
              </a:rPr>
              <a:t>Unable to function in cognitively demanding pursuits</a:t>
            </a:r>
          </a:p>
          <a:p>
            <a:r>
              <a:rPr lang="en-US" sz="2400" dirty="0">
                <a:solidFill>
                  <a:schemeClr val="tx1"/>
                </a:solidFill>
              </a:rPr>
              <a:t>Feeling hopeless: </a:t>
            </a:r>
            <a:r>
              <a:rPr lang="en-US" sz="2400" i="1" dirty="0">
                <a:solidFill>
                  <a:schemeClr val="tx1"/>
                </a:solidFill>
              </a:rPr>
              <a:t>Why bother paying bills? Ignoring large debts.</a:t>
            </a:r>
          </a:p>
          <a:p>
            <a:r>
              <a:rPr lang="en-US" sz="2400" dirty="0">
                <a:solidFill>
                  <a:schemeClr val="tx1"/>
                </a:solidFill>
              </a:rPr>
              <a:t>Putting financial affairs in order (at an expedited pace)</a:t>
            </a:r>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normAutofit/>
          </a:bodyPr>
          <a:lstStyle/>
          <a:p>
            <a:r>
              <a:rPr lang="en-US" sz="2400" dirty="0"/>
              <a:t>Implications: BH – Depressive Disorders</a:t>
            </a:r>
          </a:p>
        </p:txBody>
      </p:sp>
    </p:spTree>
    <p:extLst>
      <p:ext uri="{BB962C8B-B14F-4D97-AF65-F5344CB8AC3E}">
        <p14:creationId xmlns:p14="http://schemas.microsoft.com/office/powerpoint/2010/main" val="3172575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93B32-4221-3644-A62F-80F988FB42FB}"/>
              </a:ext>
            </a:extLst>
          </p:cNvPr>
          <p:cNvSpPr>
            <a:spLocks noGrp="1"/>
          </p:cNvSpPr>
          <p:nvPr>
            <p:ph type="title"/>
          </p:nvPr>
        </p:nvSpPr>
        <p:spPr/>
        <p:txBody>
          <a:bodyPr/>
          <a:lstStyle/>
          <a:p>
            <a:r>
              <a:rPr lang="en-US" dirty="0"/>
              <a:t>Case illustration - Salvador</a:t>
            </a:r>
          </a:p>
        </p:txBody>
      </p:sp>
      <p:sp>
        <p:nvSpPr>
          <p:cNvPr id="3" name="Content Placeholder 2">
            <a:extLst>
              <a:ext uri="{FF2B5EF4-FFF2-40B4-BE49-F238E27FC236}">
                <a16:creationId xmlns:a16="http://schemas.microsoft.com/office/drawing/2014/main" id="{FFB46686-8066-EE41-9DB7-081D94652FC5}"/>
              </a:ext>
            </a:extLst>
          </p:cNvPr>
          <p:cNvSpPr>
            <a:spLocks noGrp="1"/>
          </p:cNvSpPr>
          <p:nvPr>
            <p:ph idx="1"/>
          </p:nvPr>
        </p:nvSpPr>
        <p:spPr>
          <a:xfrm>
            <a:off x="581192" y="2180496"/>
            <a:ext cx="11029615" cy="4520342"/>
          </a:xfrm>
        </p:spPr>
        <p:txBody>
          <a:bodyPr>
            <a:normAutofit fontScale="92500" lnSpcReduction="20000"/>
          </a:bodyPr>
          <a:lstStyle/>
          <a:p>
            <a:r>
              <a:rPr lang="en-US" sz="3500" dirty="0">
                <a:solidFill>
                  <a:schemeClr val="tx1"/>
                </a:solidFill>
              </a:rPr>
              <a:t>Salvador can’t sleep at night. He often doesn’t show up for work, and postpones appointments with his case manager. He procrastinates following through on goals. He drinks heavily, which he says helps him unwind, but he does notice outbursts of anger when he’s not drinking. His lack of sufficient funds to send to family makes him feel worthless and a failure.</a:t>
            </a: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r>
              <a:rPr lang="en-US" sz="2800" b="1" dirty="0">
                <a:solidFill>
                  <a:schemeClr val="tx1"/>
                </a:solidFill>
              </a:rPr>
              <a:t>Considering a scenario where he’s experiencing depression, what approaches might we consider to help him through?</a:t>
            </a:r>
          </a:p>
          <a:p>
            <a:endParaRPr lang="en-US" sz="2800" dirty="0">
              <a:solidFill>
                <a:schemeClr val="tx1"/>
              </a:solidFill>
            </a:endParaRPr>
          </a:p>
        </p:txBody>
      </p:sp>
    </p:spTree>
    <p:extLst>
      <p:ext uri="{BB962C8B-B14F-4D97-AF65-F5344CB8AC3E}">
        <p14:creationId xmlns:p14="http://schemas.microsoft.com/office/powerpoint/2010/main" val="211034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3EA28-403E-4E47-83BA-909CBF7F24DA}"/>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7DBE22D9-49CC-A04A-B5E3-0F831EAA35B8}"/>
              </a:ext>
            </a:extLst>
          </p:cNvPr>
          <p:cNvSpPr>
            <a:spLocks noGrp="1"/>
          </p:cNvSpPr>
          <p:nvPr>
            <p:ph idx="1"/>
          </p:nvPr>
        </p:nvSpPr>
        <p:spPr/>
        <p:txBody>
          <a:bodyPr>
            <a:normAutofit/>
          </a:bodyPr>
          <a:lstStyle/>
          <a:p>
            <a:pPr marL="0" indent="0">
              <a:buNone/>
            </a:pPr>
            <a:r>
              <a:rPr lang="en-US" sz="2400" b="1" dirty="0"/>
              <a:t>This session will provide:</a:t>
            </a:r>
          </a:p>
          <a:p>
            <a:r>
              <a:rPr lang="en-US" sz="2400" b="1" dirty="0"/>
              <a:t>Awareness:</a:t>
            </a:r>
            <a:r>
              <a:rPr lang="en-US" sz="2400" dirty="0"/>
              <a:t> Define what financial well-being is and appreciate its importance in a behavioral health clinical practice context.</a:t>
            </a:r>
          </a:p>
          <a:p>
            <a:r>
              <a:rPr lang="en-US" sz="2400" b="1" dirty="0"/>
              <a:t>Knowledge:</a:t>
            </a:r>
            <a:r>
              <a:rPr lang="en-US" sz="2400" dirty="0"/>
              <a:t> Understand the interactions between financial and behavioral health (as pertaining to stress, anxiety, depressive disorders, with associated substance / medication induced symptoms, and other money disorders).</a:t>
            </a:r>
          </a:p>
          <a:p>
            <a:r>
              <a:rPr lang="en-US" sz="2400" b="1" dirty="0"/>
              <a:t>Skill:</a:t>
            </a:r>
            <a:r>
              <a:rPr lang="en-US" sz="2400" dirty="0"/>
              <a:t> Practice ways to engage, assess, and intervene in cases impacted by financial concerns.</a:t>
            </a:r>
          </a:p>
        </p:txBody>
      </p:sp>
    </p:spTree>
    <p:extLst>
      <p:ext uri="{BB962C8B-B14F-4D97-AF65-F5344CB8AC3E}">
        <p14:creationId xmlns:p14="http://schemas.microsoft.com/office/powerpoint/2010/main" val="3412677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50145"/>
            <a:ext cx="11029616" cy="403403"/>
          </a:xfrm>
        </p:spPr>
        <p:txBody>
          <a:bodyPr>
            <a:normAutofit fontScale="90000"/>
          </a:bodyPr>
          <a:lstStyle/>
          <a:p>
            <a:r>
              <a:rPr lang="en-US" dirty="0"/>
              <a:t>Money Disorders &amp; Other behavioral Health conditions</a:t>
            </a:r>
          </a:p>
        </p:txBody>
      </p:sp>
      <p:sp>
        <p:nvSpPr>
          <p:cNvPr id="3" name="Content Placeholder 2"/>
          <p:cNvSpPr>
            <a:spLocks noGrp="1"/>
          </p:cNvSpPr>
          <p:nvPr>
            <p:ph sz="half" idx="1"/>
          </p:nvPr>
        </p:nvSpPr>
        <p:spPr>
          <a:xfrm>
            <a:off x="322774" y="1898661"/>
            <a:ext cx="5422391" cy="4477915"/>
          </a:xfrm>
        </p:spPr>
        <p:txBody>
          <a:bodyPr>
            <a:noAutofit/>
          </a:bodyPr>
          <a:lstStyle/>
          <a:p>
            <a:r>
              <a:rPr lang="en-US" sz="2000" b="1" dirty="0"/>
              <a:t>*</a:t>
            </a:r>
            <a:r>
              <a:rPr lang="en-US" sz="2000" dirty="0"/>
              <a:t>~</a:t>
            </a:r>
            <a:r>
              <a:rPr lang="en-US" sz="2000" b="1" dirty="0"/>
              <a:t>Compulsive buying / Spending addiction</a:t>
            </a:r>
            <a:r>
              <a:rPr lang="en-US" sz="2000" dirty="0"/>
              <a:t>: repetitive, associated with feelings of pleasure, adverse psycho/financial consequences</a:t>
            </a:r>
            <a:endParaRPr lang="en-US" sz="2000" b="1" dirty="0"/>
          </a:p>
          <a:p>
            <a:r>
              <a:rPr lang="en-US" sz="2000" b="1" dirty="0"/>
              <a:t>*Gambling Disorder:  </a:t>
            </a:r>
            <a:r>
              <a:rPr lang="en-US" sz="2000" dirty="0"/>
              <a:t>persistent, problematic behavior leading to clinically significant impairment or distress </a:t>
            </a:r>
            <a:endParaRPr lang="en-US" sz="2000" b="1" dirty="0"/>
          </a:p>
          <a:p>
            <a:r>
              <a:rPr lang="en-US" sz="2000" b="1" dirty="0"/>
              <a:t>* Hoarding Disorder: </a:t>
            </a:r>
            <a:r>
              <a:rPr lang="en-US" sz="2000" dirty="0"/>
              <a:t>takes positive saving to an extreme</a:t>
            </a:r>
          </a:p>
          <a:p>
            <a:r>
              <a:rPr lang="en-US" sz="2000" b="1" dirty="0"/>
              <a:t>Workaholism: </a:t>
            </a:r>
            <a:r>
              <a:rPr lang="en-US" sz="2000" dirty="0"/>
              <a:t>extreme indulgence / absorption / compulsiveness resulting in relation &amp; health problems</a:t>
            </a:r>
          </a:p>
        </p:txBody>
      </p:sp>
      <p:sp>
        <p:nvSpPr>
          <p:cNvPr id="5" name="Content Placeholder 4">
            <a:extLst>
              <a:ext uri="{FF2B5EF4-FFF2-40B4-BE49-F238E27FC236}">
                <a16:creationId xmlns:a16="http://schemas.microsoft.com/office/drawing/2014/main" id="{881D2B35-A229-A747-A768-804043F03C4D}"/>
              </a:ext>
            </a:extLst>
          </p:cNvPr>
          <p:cNvSpPr>
            <a:spLocks noGrp="1"/>
          </p:cNvSpPr>
          <p:nvPr>
            <p:ph sz="half" idx="2"/>
          </p:nvPr>
        </p:nvSpPr>
        <p:spPr>
          <a:xfrm>
            <a:off x="6069148" y="1898661"/>
            <a:ext cx="5718661" cy="4477915"/>
          </a:xfrm>
        </p:spPr>
        <p:txBody>
          <a:bodyPr>
            <a:normAutofit lnSpcReduction="10000"/>
          </a:bodyPr>
          <a:lstStyle/>
          <a:p>
            <a:r>
              <a:rPr lang="en-US" sz="2000" b="1" dirty="0"/>
              <a:t>Financial Denial:</a:t>
            </a:r>
            <a:r>
              <a:rPr lang="en-US" sz="2000" dirty="0"/>
              <a:t> defense mechanism in which money probs are minimized or avoided to escape psychological distress</a:t>
            </a:r>
          </a:p>
          <a:p>
            <a:r>
              <a:rPr lang="en-US" sz="2000" b="1" dirty="0"/>
              <a:t>Financial Enabling:</a:t>
            </a:r>
            <a:r>
              <a:rPr lang="en-US" sz="2000" dirty="0"/>
              <a:t> inability to say no when people continually ask for money</a:t>
            </a:r>
          </a:p>
          <a:p>
            <a:r>
              <a:rPr lang="en-US" sz="2000" b="1" dirty="0"/>
              <a:t>Financial Dependence:</a:t>
            </a:r>
            <a:r>
              <a:rPr lang="en-US" sz="2000" dirty="0"/>
              <a:t> reliance on others for nonwork income, fear of being cut off, anger &amp; resentment, stifles motivation to succeed</a:t>
            </a:r>
          </a:p>
          <a:p>
            <a:r>
              <a:rPr lang="en-US" sz="2000" b="1" dirty="0"/>
              <a:t>Financial Enmeshment:</a:t>
            </a:r>
            <a:r>
              <a:rPr lang="en-US" sz="2000" dirty="0"/>
              <a:t> parent inappropriately discussing $ woes w/ minor child to cope with anxiety/stress</a:t>
            </a:r>
          </a:p>
          <a:p>
            <a:r>
              <a:rPr lang="en-US" sz="2000" b="1" dirty="0"/>
              <a:t>Financial Infidelity:</a:t>
            </a:r>
            <a:r>
              <a:rPr lang="en-US" sz="2000" dirty="0"/>
              <a:t> secrecy &amp; dishonesty over money</a:t>
            </a:r>
          </a:p>
        </p:txBody>
      </p:sp>
      <p:sp>
        <p:nvSpPr>
          <p:cNvPr id="4" name="TextBox 3">
            <a:extLst>
              <a:ext uri="{FF2B5EF4-FFF2-40B4-BE49-F238E27FC236}">
                <a16:creationId xmlns:a16="http://schemas.microsoft.com/office/drawing/2014/main" id="{06A62B99-AAB3-6843-8912-C9705E4CD88E}"/>
              </a:ext>
            </a:extLst>
          </p:cNvPr>
          <p:cNvSpPr txBox="1"/>
          <p:nvPr/>
        </p:nvSpPr>
        <p:spPr>
          <a:xfrm>
            <a:off x="442913" y="6376576"/>
            <a:ext cx="11167895" cy="430887"/>
          </a:xfrm>
          <a:prstGeom prst="rect">
            <a:avLst/>
          </a:prstGeom>
          <a:noFill/>
        </p:spPr>
        <p:txBody>
          <a:bodyPr wrap="square" rtlCol="0">
            <a:spAutoFit/>
          </a:bodyPr>
          <a:lstStyle/>
          <a:p>
            <a:r>
              <a:rPr lang="en-US" sz="1100" dirty="0"/>
              <a:t>* in DSM-V</a:t>
            </a:r>
          </a:p>
          <a:p>
            <a:r>
              <a:rPr lang="en-US" sz="1100" dirty="0" err="1"/>
              <a:t>Canale</a:t>
            </a:r>
            <a:r>
              <a:rPr lang="en-US" sz="1100" dirty="0"/>
              <a:t>, A., Archuleta, K. L., &amp; </a:t>
            </a:r>
            <a:r>
              <a:rPr lang="en-US" sz="1100" dirty="0" err="1"/>
              <a:t>Klontz</a:t>
            </a:r>
            <a:r>
              <a:rPr lang="en-US" sz="1100" dirty="0"/>
              <a:t>, B. T. (2015). Money disorders. In B. T. </a:t>
            </a:r>
            <a:r>
              <a:rPr lang="en-US" sz="1100" dirty="0" err="1"/>
              <a:t>Klontz</a:t>
            </a:r>
            <a:r>
              <a:rPr lang="en-US" sz="1100" dirty="0"/>
              <a:t>, S. L. Britt, &amp; K. L. Archuleta (Eds.), </a:t>
            </a:r>
            <a:r>
              <a:rPr lang="en-US" sz="1100" i="1" dirty="0"/>
              <a:t>Financial therapy: Theory, research, and practice</a:t>
            </a:r>
            <a:r>
              <a:rPr lang="en-US" sz="1100" dirty="0"/>
              <a:t> (pp. 35–68). Springer.</a:t>
            </a:r>
          </a:p>
        </p:txBody>
      </p:sp>
      <p:sp>
        <p:nvSpPr>
          <p:cNvPr id="6" name="Rectangle 5">
            <a:extLst>
              <a:ext uri="{FF2B5EF4-FFF2-40B4-BE49-F238E27FC236}">
                <a16:creationId xmlns:a16="http://schemas.microsoft.com/office/drawing/2014/main" id="{E5953FB9-BD54-E045-99C9-540B40CB5EDC}"/>
              </a:ext>
            </a:extLst>
          </p:cNvPr>
          <p:cNvSpPr/>
          <p:nvPr/>
        </p:nvSpPr>
        <p:spPr>
          <a:xfrm>
            <a:off x="442912" y="1152939"/>
            <a:ext cx="11167894" cy="707886"/>
          </a:xfrm>
          <a:prstGeom prst="rect">
            <a:avLst/>
          </a:prstGeom>
        </p:spPr>
        <p:txBody>
          <a:bodyPr wrap="square">
            <a:spAutoFit/>
          </a:bodyPr>
          <a:lstStyle/>
          <a:p>
            <a:r>
              <a:rPr lang="en-US" sz="2000" dirty="0">
                <a:solidFill>
                  <a:schemeClr val="bg1"/>
                </a:solidFill>
              </a:rPr>
              <a:t>“...</a:t>
            </a:r>
            <a:r>
              <a:rPr lang="en-US" sz="2000" i="1" dirty="0">
                <a:solidFill>
                  <a:schemeClr val="bg1"/>
                </a:solidFill>
              </a:rPr>
              <a:t>persistent, predictable, often rigid, patterns of self-destructive financial behaviors that cause significant stress, anxiety, emotional distress, and impairment in major areas of one’s life</a:t>
            </a:r>
            <a:r>
              <a:rPr lang="en-US" sz="2000" dirty="0">
                <a:solidFill>
                  <a:schemeClr val="bg1"/>
                </a:solidFill>
              </a:rPr>
              <a:t>”       </a:t>
            </a:r>
            <a:r>
              <a:rPr lang="en-US" dirty="0">
                <a:solidFill>
                  <a:schemeClr val="bg1"/>
                </a:solidFill>
              </a:rPr>
              <a:t>(</a:t>
            </a:r>
            <a:r>
              <a:rPr lang="en-US" dirty="0" err="1">
                <a:solidFill>
                  <a:schemeClr val="bg1"/>
                </a:solidFill>
              </a:rPr>
              <a:t>Klontz</a:t>
            </a:r>
            <a:r>
              <a:rPr lang="en-US" dirty="0">
                <a:solidFill>
                  <a:schemeClr val="bg1"/>
                </a:solidFill>
              </a:rPr>
              <a:t> &amp; </a:t>
            </a:r>
            <a:r>
              <a:rPr lang="en-US" dirty="0" err="1">
                <a:solidFill>
                  <a:schemeClr val="bg1"/>
                </a:solidFill>
              </a:rPr>
              <a:t>Klontz</a:t>
            </a:r>
            <a:r>
              <a:rPr lang="en-US" dirty="0">
                <a:solidFill>
                  <a:schemeClr val="bg1"/>
                </a:solidFill>
              </a:rPr>
              <a:t>, 2009 in </a:t>
            </a:r>
            <a:r>
              <a:rPr lang="en-US" dirty="0" err="1">
                <a:solidFill>
                  <a:schemeClr val="bg1"/>
                </a:solidFill>
              </a:rPr>
              <a:t>Canale</a:t>
            </a:r>
            <a:r>
              <a:rPr lang="en-US" dirty="0">
                <a:solidFill>
                  <a:schemeClr val="bg1"/>
                </a:solidFill>
              </a:rPr>
              <a:t> et al.)</a:t>
            </a:r>
            <a:endParaRPr lang="en-US" sz="2000" dirty="0">
              <a:solidFill>
                <a:schemeClr val="bg1"/>
              </a:solidFill>
            </a:endParaRPr>
          </a:p>
        </p:txBody>
      </p:sp>
    </p:spTree>
    <p:extLst>
      <p:ext uri="{BB962C8B-B14F-4D97-AF65-F5344CB8AC3E}">
        <p14:creationId xmlns:p14="http://schemas.microsoft.com/office/powerpoint/2010/main" val="1347869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E2B7D02C-F642-492B-8E97-FDE1C0FDA3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324BBD-E4CC-8746-96B1-39CC857894F7}"/>
              </a:ext>
            </a:extLst>
          </p:cNvPr>
          <p:cNvSpPr>
            <a:spLocks noGrp="1"/>
          </p:cNvSpPr>
          <p:nvPr>
            <p:ph type="title"/>
          </p:nvPr>
        </p:nvSpPr>
        <p:spPr>
          <a:xfrm>
            <a:off x="581193" y="920630"/>
            <a:ext cx="3652878" cy="2081606"/>
          </a:xfrm>
        </p:spPr>
        <p:txBody>
          <a:bodyPr anchor="t">
            <a:normAutofit/>
          </a:bodyPr>
          <a:lstStyle/>
          <a:p>
            <a:r>
              <a:rPr lang="en-US" sz="4000" dirty="0">
                <a:solidFill>
                  <a:schemeClr val="accent2"/>
                </a:solidFill>
              </a:rPr>
              <a:t>Vignette for small group discussion</a:t>
            </a:r>
          </a:p>
        </p:txBody>
      </p:sp>
      <p:sp>
        <p:nvSpPr>
          <p:cNvPr id="25" name="Rectangle 9">
            <a:extLst>
              <a:ext uri="{FF2B5EF4-FFF2-40B4-BE49-F238E27FC236}">
                <a16:creationId xmlns:a16="http://schemas.microsoft.com/office/drawing/2014/main" id="{A2D0BA34-24BC-4C63-945A-90AA854E1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3642"/>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6" name="Content Placeholder 2">
            <a:extLst>
              <a:ext uri="{FF2B5EF4-FFF2-40B4-BE49-F238E27FC236}">
                <a16:creationId xmlns:a16="http://schemas.microsoft.com/office/drawing/2014/main" id="{DA1DB3A7-8C44-F941-9003-DE130765D4F8}"/>
              </a:ext>
            </a:extLst>
          </p:cNvPr>
          <p:cNvSpPr>
            <a:spLocks noGrp="1"/>
          </p:cNvSpPr>
          <p:nvPr>
            <p:ph idx="1"/>
          </p:nvPr>
        </p:nvSpPr>
        <p:spPr>
          <a:xfrm>
            <a:off x="5066724" y="966349"/>
            <a:ext cx="6795543" cy="4911669"/>
          </a:xfrm>
          <a:ln w="57150">
            <a:noFill/>
          </a:ln>
        </p:spPr>
        <p:txBody>
          <a:bodyPr anchor="t">
            <a:normAutofit fontScale="92500" lnSpcReduction="10000"/>
          </a:bodyPr>
          <a:lstStyle/>
          <a:p>
            <a:pPr>
              <a:lnSpc>
                <a:spcPct val="120000"/>
              </a:lnSpc>
            </a:pPr>
            <a:r>
              <a:rPr lang="en-US" sz="2400" dirty="0"/>
              <a:t>Paris and her 6 y/o daughter are currently living in a shelter.  She reports having high blood pressure and was referred to your behavioral health clinic due to feeling “really overwhelmed”. (She smokes marijuana to cope.) She has a job doing environmental services at the local hospital. Her high blood pressure got out of hand recently and she spent several nights in the hospital. The health insurance provided by the hospital requires high-deductibles and now she has a large medical debt and the hospital is garnishing her wages. Paris’ stay in the shelter is coming to an end and she needs to find suitable living arrangements for her and her daughter.</a:t>
            </a:r>
          </a:p>
        </p:txBody>
      </p:sp>
      <p:sp>
        <p:nvSpPr>
          <p:cNvPr id="27" name="Rectangle 11">
            <a:extLst>
              <a:ext uri="{FF2B5EF4-FFF2-40B4-BE49-F238E27FC236}">
                <a16:creationId xmlns:a16="http://schemas.microsoft.com/office/drawing/2014/main" id="{0647415D-11C2-4BA0-A3EE-E0DA219B3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878019"/>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4" name="TextBox 3">
            <a:extLst>
              <a:ext uri="{FF2B5EF4-FFF2-40B4-BE49-F238E27FC236}">
                <a16:creationId xmlns:a16="http://schemas.microsoft.com/office/drawing/2014/main" id="{68C40B40-48DB-1741-8713-9B0A566F31DD}"/>
              </a:ext>
            </a:extLst>
          </p:cNvPr>
          <p:cNvSpPr txBox="1"/>
          <p:nvPr/>
        </p:nvSpPr>
        <p:spPr>
          <a:xfrm>
            <a:off x="223268" y="2974407"/>
            <a:ext cx="4591996" cy="3046988"/>
          </a:xfrm>
          <a:prstGeom prst="rect">
            <a:avLst/>
          </a:prstGeom>
          <a:noFill/>
        </p:spPr>
        <p:txBody>
          <a:bodyPr wrap="square" rtlCol="0">
            <a:spAutoFit/>
          </a:bodyPr>
          <a:lstStyle/>
          <a:p>
            <a:pPr marL="285750" indent="-285750">
              <a:buFont typeface="Arial" panose="020B0604020202020204" pitchFamily="34" charset="0"/>
              <a:buChar char="•"/>
            </a:pPr>
            <a:r>
              <a:rPr lang="en-US" sz="2400" i="1" dirty="0"/>
              <a:t>What are the various issues that need consideration?</a:t>
            </a:r>
          </a:p>
          <a:p>
            <a:pPr marL="285750" indent="-285750">
              <a:buFont typeface="Arial" panose="020B0604020202020204" pitchFamily="34" charset="0"/>
              <a:buChar char="•"/>
            </a:pPr>
            <a:r>
              <a:rPr lang="en-US" sz="2400" i="1" dirty="0"/>
              <a:t>How would you approach this situation?</a:t>
            </a:r>
          </a:p>
          <a:p>
            <a:pPr marL="285750" indent="-285750">
              <a:buFont typeface="Arial" panose="020B0604020202020204" pitchFamily="34" charset="0"/>
              <a:buChar char="•"/>
            </a:pPr>
            <a:r>
              <a:rPr lang="en-US" sz="2400" i="1" dirty="0"/>
              <a:t>What information do you need? How will you obtain it? From whom?</a:t>
            </a:r>
          </a:p>
          <a:p>
            <a:pPr marL="285750" indent="-285750">
              <a:buFont typeface="Arial" panose="020B0604020202020204" pitchFamily="34" charset="0"/>
              <a:buChar char="•"/>
            </a:pPr>
            <a:r>
              <a:rPr lang="en-US" sz="2400" i="1" dirty="0"/>
              <a:t>Describe a potential intervention.</a:t>
            </a:r>
          </a:p>
          <a:p>
            <a:pPr marL="285750" indent="-285750">
              <a:buFont typeface="Arial" panose="020B0604020202020204" pitchFamily="34" charset="0"/>
              <a:buChar char="•"/>
            </a:pPr>
            <a:endParaRPr lang="en-US" sz="2400" i="1" dirty="0"/>
          </a:p>
        </p:txBody>
      </p:sp>
    </p:spTree>
    <p:extLst>
      <p:ext uri="{BB962C8B-B14F-4D97-AF65-F5344CB8AC3E}">
        <p14:creationId xmlns:p14="http://schemas.microsoft.com/office/powerpoint/2010/main" val="248090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2B74C-D8FD-A14E-95EB-C4FA07F61B41}"/>
              </a:ext>
            </a:extLst>
          </p:cNvPr>
          <p:cNvSpPr>
            <a:spLocks noGrp="1"/>
          </p:cNvSpPr>
          <p:nvPr>
            <p:ph type="title"/>
          </p:nvPr>
        </p:nvSpPr>
        <p:spPr/>
        <p:txBody>
          <a:bodyPr/>
          <a:lstStyle/>
          <a:p>
            <a:r>
              <a:rPr lang="en-US" dirty="0"/>
              <a:t>What to do?  -- Engagement</a:t>
            </a:r>
          </a:p>
        </p:txBody>
      </p:sp>
      <p:sp>
        <p:nvSpPr>
          <p:cNvPr id="3" name="Content Placeholder 2">
            <a:extLst>
              <a:ext uri="{FF2B5EF4-FFF2-40B4-BE49-F238E27FC236}">
                <a16:creationId xmlns:a16="http://schemas.microsoft.com/office/drawing/2014/main" id="{FCA583F7-DA20-A146-B49D-FCBE4FED8C09}"/>
              </a:ext>
            </a:extLst>
          </p:cNvPr>
          <p:cNvSpPr>
            <a:spLocks noGrp="1"/>
          </p:cNvSpPr>
          <p:nvPr>
            <p:ph idx="1"/>
          </p:nvPr>
        </p:nvSpPr>
        <p:spPr>
          <a:xfrm>
            <a:off x="581192" y="1911899"/>
            <a:ext cx="11029615" cy="4701287"/>
          </a:xfrm>
        </p:spPr>
        <p:txBody>
          <a:bodyPr>
            <a:spAutoFit/>
          </a:bodyPr>
          <a:lstStyle/>
          <a:p>
            <a:pPr>
              <a:spcBef>
                <a:spcPts val="1272"/>
              </a:spcBef>
            </a:pPr>
            <a:r>
              <a:rPr lang="en-US" sz="2800" dirty="0"/>
              <a:t>Stress disorders, anxiety, depression, addictions, etc. have treatment approaches that are often quite similar. Start with the methods you know.</a:t>
            </a:r>
          </a:p>
          <a:p>
            <a:pPr>
              <a:spcBef>
                <a:spcPts val="1272"/>
              </a:spcBef>
            </a:pPr>
            <a:r>
              <a:rPr lang="en-US" sz="2800" dirty="0"/>
              <a:t>Set tone, expectations, how practitioner can help. (</a:t>
            </a:r>
            <a:r>
              <a:rPr lang="en-US" sz="2800" i="1" dirty="0"/>
              <a:t>I work with the whole person. The more you can share, the better I can help</a:t>
            </a:r>
            <a:r>
              <a:rPr lang="en-US" sz="2800" dirty="0"/>
              <a:t>.) Get them to ‟paint the full picture”. </a:t>
            </a:r>
          </a:p>
          <a:p>
            <a:pPr>
              <a:spcBef>
                <a:spcPts val="1272"/>
              </a:spcBef>
            </a:pPr>
            <a:r>
              <a:rPr lang="en-US" sz="2800" dirty="0"/>
              <a:t>Acknowledge financial concerns (</a:t>
            </a:r>
            <a:r>
              <a:rPr lang="en-US" sz="2800" i="1" dirty="0"/>
              <a:t>Learn to listen for these during intake. Probe for details as appropriate: nature, scope, affect.</a:t>
            </a:r>
            <a:r>
              <a:rPr lang="en-US" sz="2800" dirty="0"/>
              <a:t>)</a:t>
            </a:r>
          </a:p>
          <a:p>
            <a:pPr>
              <a:spcBef>
                <a:spcPts val="1272"/>
              </a:spcBef>
            </a:pPr>
            <a:r>
              <a:rPr lang="en-US" sz="2800" dirty="0"/>
              <a:t>Trust is generated by feeling heard and not judged. Listen without bias.</a:t>
            </a:r>
          </a:p>
        </p:txBody>
      </p:sp>
    </p:spTree>
    <p:extLst>
      <p:ext uri="{BB962C8B-B14F-4D97-AF65-F5344CB8AC3E}">
        <p14:creationId xmlns:p14="http://schemas.microsoft.com/office/powerpoint/2010/main" val="1130587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45F08-7DA2-C848-9015-FC1AF22D0BE1}"/>
              </a:ext>
            </a:extLst>
          </p:cNvPr>
          <p:cNvSpPr>
            <a:spLocks noGrp="1"/>
          </p:cNvSpPr>
          <p:nvPr>
            <p:ph type="title"/>
          </p:nvPr>
        </p:nvSpPr>
        <p:spPr/>
        <p:txBody>
          <a:bodyPr/>
          <a:lstStyle/>
          <a:p>
            <a:r>
              <a:rPr lang="en-US" dirty="0"/>
              <a:t>What to do – Engagement (</a:t>
            </a:r>
            <a:r>
              <a:rPr lang="en-US" dirty="0" err="1"/>
              <a:t>con’t</a:t>
            </a:r>
            <a:r>
              <a:rPr lang="en-US" dirty="0"/>
              <a:t>)</a:t>
            </a:r>
          </a:p>
        </p:txBody>
      </p:sp>
      <p:sp>
        <p:nvSpPr>
          <p:cNvPr id="3" name="Content Placeholder 2">
            <a:extLst>
              <a:ext uri="{FF2B5EF4-FFF2-40B4-BE49-F238E27FC236}">
                <a16:creationId xmlns:a16="http://schemas.microsoft.com/office/drawing/2014/main" id="{9010AC25-A91C-E34C-A775-A5227688DC19}"/>
              </a:ext>
            </a:extLst>
          </p:cNvPr>
          <p:cNvSpPr>
            <a:spLocks noGrp="1"/>
          </p:cNvSpPr>
          <p:nvPr>
            <p:ph sz="half" idx="1"/>
          </p:nvPr>
        </p:nvSpPr>
        <p:spPr>
          <a:xfrm>
            <a:off x="581193" y="2228003"/>
            <a:ext cx="5422390" cy="4292067"/>
          </a:xfrm>
        </p:spPr>
        <p:txBody>
          <a:bodyPr>
            <a:normAutofit lnSpcReduction="10000"/>
          </a:bodyPr>
          <a:lstStyle/>
          <a:p>
            <a:pPr marL="0" indent="0">
              <a:buNone/>
            </a:pPr>
            <a:r>
              <a:rPr lang="en-US" sz="2800" b="1" i="1" u="sng" dirty="0"/>
              <a:t>Do your own work.</a:t>
            </a:r>
            <a:r>
              <a:rPr lang="en-US" sz="2800" dirty="0"/>
              <a:t> </a:t>
            </a:r>
          </a:p>
          <a:p>
            <a:pPr marL="0" indent="0">
              <a:buNone/>
            </a:pPr>
            <a:r>
              <a:rPr lang="en-US" sz="2800" dirty="0"/>
              <a:t>The better you understand your financial identity and get your “house in order”, the more comfortable you’ll feel talking with others about financial topics. When you feel comfortable, you’ll help the client feel more comfortable.</a:t>
            </a:r>
          </a:p>
        </p:txBody>
      </p:sp>
      <p:sp>
        <p:nvSpPr>
          <p:cNvPr id="4" name="Content Placeholder 3">
            <a:extLst>
              <a:ext uri="{FF2B5EF4-FFF2-40B4-BE49-F238E27FC236}">
                <a16:creationId xmlns:a16="http://schemas.microsoft.com/office/drawing/2014/main" id="{59F61CE3-EC49-C04B-B3AA-011608A41456}"/>
              </a:ext>
            </a:extLst>
          </p:cNvPr>
          <p:cNvSpPr>
            <a:spLocks noGrp="1"/>
          </p:cNvSpPr>
          <p:nvPr>
            <p:ph sz="half" idx="2"/>
          </p:nvPr>
        </p:nvSpPr>
        <p:spPr>
          <a:xfrm>
            <a:off x="6188417" y="2228003"/>
            <a:ext cx="5422392" cy="4292067"/>
          </a:xfrm>
        </p:spPr>
        <p:txBody>
          <a:bodyPr>
            <a:normAutofit lnSpcReduction="10000"/>
          </a:bodyPr>
          <a:lstStyle/>
          <a:p>
            <a:r>
              <a:rPr lang="en-US" sz="2400" dirty="0"/>
              <a:t>Become aware of your financial socialization history</a:t>
            </a:r>
          </a:p>
          <a:p>
            <a:r>
              <a:rPr lang="en-US" sz="2400" dirty="0"/>
              <a:t>Understand your money personality / habitudes</a:t>
            </a:r>
          </a:p>
          <a:p>
            <a:r>
              <a:rPr lang="en-US" sz="2400" dirty="0"/>
              <a:t>Get comfortable looking at financial documents</a:t>
            </a:r>
          </a:p>
          <a:p>
            <a:r>
              <a:rPr lang="en-US" sz="2400" dirty="0"/>
              <a:t>Know what your money is doing,</a:t>
            </a:r>
          </a:p>
          <a:p>
            <a:r>
              <a:rPr lang="en-US" sz="2400" dirty="0"/>
              <a:t>Build your financial self-efficacy</a:t>
            </a:r>
          </a:p>
          <a:p>
            <a:r>
              <a:rPr lang="en-US" sz="2400" dirty="0"/>
              <a:t>Work on any areas that need addressing (debt, savings, goals, etc.) </a:t>
            </a:r>
          </a:p>
        </p:txBody>
      </p:sp>
    </p:spTree>
    <p:extLst>
      <p:ext uri="{BB962C8B-B14F-4D97-AF65-F5344CB8AC3E}">
        <p14:creationId xmlns:p14="http://schemas.microsoft.com/office/powerpoint/2010/main" val="2440228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2B74C-D8FD-A14E-95EB-C4FA07F61B41}"/>
              </a:ext>
            </a:extLst>
          </p:cNvPr>
          <p:cNvSpPr>
            <a:spLocks noGrp="1"/>
          </p:cNvSpPr>
          <p:nvPr>
            <p:ph type="title"/>
          </p:nvPr>
        </p:nvSpPr>
        <p:spPr/>
        <p:txBody>
          <a:bodyPr/>
          <a:lstStyle/>
          <a:p>
            <a:r>
              <a:rPr lang="en-US" dirty="0"/>
              <a:t>What to do?  -- Assessment</a:t>
            </a:r>
          </a:p>
        </p:txBody>
      </p:sp>
      <p:sp>
        <p:nvSpPr>
          <p:cNvPr id="3" name="Content Placeholder 2">
            <a:extLst>
              <a:ext uri="{FF2B5EF4-FFF2-40B4-BE49-F238E27FC236}">
                <a16:creationId xmlns:a16="http://schemas.microsoft.com/office/drawing/2014/main" id="{FCA583F7-DA20-A146-B49D-FCBE4FED8C09}"/>
              </a:ext>
            </a:extLst>
          </p:cNvPr>
          <p:cNvSpPr>
            <a:spLocks noGrp="1"/>
          </p:cNvSpPr>
          <p:nvPr>
            <p:ph idx="1"/>
          </p:nvPr>
        </p:nvSpPr>
        <p:spPr>
          <a:xfrm>
            <a:off x="581192" y="1860963"/>
            <a:ext cx="11029615" cy="4860305"/>
          </a:xfrm>
        </p:spPr>
        <p:txBody>
          <a:bodyPr>
            <a:spAutoFit/>
          </a:bodyPr>
          <a:lstStyle/>
          <a:p>
            <a:pPr>
              <a:spcBef>
                <a:spcPts val="1272"/>
              </a:spcBef>
            </a:pPr>
            <a:r>
              <a:rPr lang="en-US" sz="2800" b="1" dirty="0"/>
              <a:t>Informal: </a:t>
            </a:r>
            <a:r>
              <a:rPr lang="en-US" sz="2800" dirty="0"/>
              <a:t>“</a:t>
            </a:r>
            <a:r>
              <a:rPr lang="en-US" sz="2800" i="1" dirty="0"/>
              <a:t>Help me understand what’s going on with </a:t>
            </a:r>
            <a:r>
              <a:rPr lang="en-US" sz="2800" dirty="0"/>
              <a:t>[</a:t>
            </a:r>
            <a:r>
              <a:rPr lang="en-US" sz="2800" i="1" dirty="0"/>
              <a:t>financial issue</a:t>
            </a:r>
            <a:r>
              <a:rPr lang="en-US" sz="2800" dirty="0"/>
              <a:t>]” + Motivational Interviewing to craft treatment plan.</a:t>
            </a:r>
          </a:p>
          <a:p>
            <a:pPr marL="0" indent="0">
              <a:spcBef>
                <a:spcPts val="1272"/>
              </a:spcBef>
              <a:buNone/>
            </a:pPr>
            <a:r>
              <a:rPr lang="en-US" sz="2800" dirty="0"/>
              <a:t>	</a:t>
            </a:r>
            <a:r>
              <a:rPr lang="en-US" sz="2800" u="sng" dirty="0"/>
              <a:t>What to consider:</a:t>
            </a:r>
          </a:p>
          <a:p>
            <a:pPr lvl="1">
              <a:spcBef>
                <a:spcPts val="72"/>
              </a:spcBef>
            </a:pPr>
            <a:r>
              <a:rPr lang="en-US" sz="2500" dirty="0"/>
              <a:t>Does monthly income cover ongoing expenses? Is there any money for unexpected events?</a:t>
            </a:r>
          </a:p>
          <a:p>
            <a:pPr lvl="1">
              <a:spcBef>
                <a:spcPts val="72"/>
              </a:spcBef>
            </a:pPr>
            <a:r>
              <a:rPr lang="en-US" sz="2500" dirty="0"/>
              <a:t>Is income stable every 2 weeks or month or is it volatile?</a:t>
            </a:r>
          </a:p>
          <a:p>
            <a:pPr lvl="1">
              <a:spcBef>
                <a:spcPts val="72"/>
              </a:spcBef>
            </a:pPr>
            <a:r>
              <a:rPr lang="en-US" sz="2500" dirty="0"/>
              <a:t>Are they receiving / eligible for any benefits or emergency assistance funding?</a:t>
            </a:r>
          </a:p>
          <a:p>
            <a:pPr lvl="1">
              <a:spcBef>
                <a:spcPts val="72"/>
              </a:spcBef>
            </a:pPr>
            <a:r>
              <a:rPr lang="en-US" sz="2500" dirty="0"/>
              <a:t>Is there an impact on working ability?</a:t>
            </a:r>
          </a:p>
          <a:p>
            <a:pPr lvl="1">
              <a:spcBef>
                <a:spcPts val="72"/>
              </a:spcBef>
            </a:pPr>
            <a:r>
              <a:rPr lang="en-US" sz="2500" dirty="0"/>
              <a:t>Are there debts impacting the picture?</a:t>
            </a:r>
          </a:p>
          <a:p>
            <a:pPr lvl="1">
              <a:spcBef>
                <a:spcPts val="72"/>
              </a:spcBef>
            </a:pPr>
            <a:r>
              <a:rPr lang="en-US" sz="2500" dirty="0"/>
              <a:t>How are financial concerns affecting their life?</a:t>
            </a:r>
          </a:p>
        </p:txBody>
      </p:sp>
    </p:spTree>
    <p:extLst>
      <p:ext uri="{BB962C8B-B14F-4D97-AF65-F5344CB8AC3E}">
        <p14:creationId xmlns:p14="http://schemas.microsoft.com/office/powerpoint/2010/main" val="1145365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1A1BC-3C4C-1B43-A066-F758EB4273F2}"/>
              </a:ext>
            </a:extLst>
          </p:cNvPr>
          <p:cNvSpPr>
            <a:spLocks noGrp="1"/>
          </p:cNvSpPr>
          <p:nvPr>
            <p:ph type="title"/>
          </p:nvPr>
        </p:nvSpPr>
        <p:spPr/>
        <p:txBody>
          <a:bodyPr/>
          <a:lstStyle/>
          <a:p>
            <a:r>
              <a:rPr lang="en-US" dirty="0"/>
              <a:t>What to Do? -- Formal Assessment</a:t>
            </a:r>
          </a:p>
        </p:txBody>
      </p:sp>
      <p:sp>
        <p:nvSpPr>
          <p:cNvPr id="3" name="Content Placeholder 2">
            <a:extLst>
              <a:ext uri="{FF2B5EF4-FFF2-40B4-BE49-F238E27FC236}">
                <a16:creationId xmlns:a16="http://schemas.microsoft.com/office/drawing/2014/main" id="{0BCFA784-CF71-E243-BCDD-88A1B39DBFA9}"/>
              </a:ext>
            </a:extLst>
          </p:cNvPr>
          <p:cNvSpPr>
            <a:spLocks noGrp="1"/>
          </p:cNvSpPr>
          <p:nvPr>
            <p:ph idx="1"/>
          </p:nvPr>
        </p:nvSpPr>
        <p:spPr>
          <a:xfrm>
            <a:off x="581193" y="2151921"/>
            <a:ext cx="11029615" cy="4191729"/>
          </a:xfrm>
        </p:spPr>
        <p:txBody>
          <a:bodyPr>
            <a:normAutofit/>
          </a:bodyPr>
          <a:lstStyle/>
          <a:p>
            <a:pPr>
              <a:spcBef>
                <a:spcPts val="1272"/>
              </a:spcBef>
            </a:pPr>
            <a:r>
              <a:rPr lang="en-US" sz="2800" b="1" dirty="0"/>
              <a:t>Formal:</a:t>
            </a:r>
            <a:r>
              <a:rPr lang="en-US" sz="2800" dirty="0"/>
              <a:t> Use assessments to a) obtain information, and b) jumpstart a conversation. Type and scope of assessment depends on nature of practice / time.</a:t>
            </a:r>
          </a:p>
          <a:p>
            <a:pPr lvl="2">
              <a:spcBef>
                <a:spcPts val="72"/>
              </a:spcBef>
            </a:pPr>
            <a:r>
              <a:rPr lang="en-US" sz="2400" dirty="0"/>
              <a:t>AZ Self-Sufficiency Matrix </a:t>
            </a:r>
          </a:p>
          <a:p>
            <a:pPr lvl="2">
              <a:spcBef>
                <a:spcPts val="72"/>
              </a:spcBef>
            </a:pPr>
            <a:r>
              <a:rPr lang="en-US" sz="2400" dirty="0"/>
              <a:t>APR Financial Stress Scale</a:t>
            </a:r>
          </a:p>
          <a:p>
            <a:pPr lvl="2">
              <a:spcBef>
                <a:spcPts val="72"/>
              </a:spcBef>
            </a:pPr>
            <a:r>
              <a:rPr lang="en-US" sz="2400" dirty="0"/>
              <a:t>Financial Anxiety Scale</a:t>
            </a:r>
          </a:p>
          <a:p>
            <a:pPr lvl="2">
              <a:spcBef>
                <a:spcPts val="72"/>
              </a:spcBef>
            </a:pPr>
            <a:r>
              <a:rPr lang="en-US" sz="2400" dirty="0"/>
              <a:t>Financial Well-Being Scale</a:t>
            </a:r>
          </a:p>
          <a:p>
            <a:pPr lvl="2">
              <a:spcBef>
                <a:spcPts val="72"/>
              </a:spcBef>
            </a:pPr>
            <a:r>
              <a:rPr lang="en-US" sz="2400" dirty="0"/>
              <a:t>Socio-Economic Empowerment Assessment</a:t>
            </a:r>
          </a:p>
          <a:p>
            <a:pPr lvl="2">
              <a:spcBef>
                <a:spcPts val="72"/>
              </a:spcBef>
            </a:pPr>
            <a:r>
              <a:rPr lang="en-US" sz="2400" dirty="0"/>
              <a:t>Money Habitudes</a:t>
            </a:r>
          </a:p>
        </p:txBody>
      </p:sp>
      <p:sp>
        <p:nvSpPr>
          <p:cNvPr id="4" name="Rectangle 3">
            <a:extLst>
              <a:ext uri="{FF2B5EF4-FFF2-40B4-BE49-F238E27FC236}">
                <a16:creationId xmlns:a16="http://schemas.microsoft.com/office/drawing/2014/main" id="{7AFF4761-BFF6-C24E-8812-015952C30589}"/>
              </a:ext>
            </a:extLst>
          </p:cNvPr>
          <p:cNvSpPr/>
          <p:nvPr/>
        </p:nvSpPr>
        <p:spPr>
          <a:xfrm>
            <a:off x="7596999" y="3777959"/>
            <a:ext cx="2655855" cy="369332"/>
          </a:xfrm>
          <a:prstGeom prst="rect">
            <a:avLst/>
          </a:prstGeom>
        </p:spPr>
        <p:txBody>
          <a:bodyPr wrap="none">
            <a:spAutoFit/>
          </a:bodyPr>
          <a:lstStyle/>
          <a:p>
            <a:pPr lvl="2">
              <a:spcBef>
                <a:spcPts val="72"/>
              </a:spcBef>
            </a:pPr>
            <a:r>
              <a:rPr lang="en-US" dirty="0"/>
              <a:t>(for basic needs)</a:t>
            </a:r>
          </a:p>
        </p:txBody>
      </p:sp>
      <p:sp>
        <p:nvSpPr>
          <p:cNvPr id="5" name="Rectangle 4">
            <a:extLst>
              <a:ext uri="{FF2B5EF4-FFF2-40B4-BE49-F238E27FC236}">
                <a16:creationId xmlns:a16="http://schemas.microsoft.com/office/drawing/2014/main" id="{F6C8DEE9-3A2B-FC44-8DA4-2108E9654797}"/>
              </a:ext>
            </a:extLst>
          </p:cNvPr>
          <p:cNvSpPr/>
          <p:nvPr/>
        </p:nvSpPr>
        <p:spPr>
          <a:xfrm>
            <a:off x="8053388" y="5600774"/>
            <a:ext cx="2877006" cy="369332"/>
          </a:xfrm>
          <a:prstGeom prst="rect">
            <a:avLst/>
          </a:prstGeom>
        </p:spPr>
        <p:txBody>
          <a:bodyPr wrap="none">
            <a:spAutoFit/>
          </a:bodyPr>
          <a:lstStyle/>
          <a:p>
            <a:r>
              <a:rPr lang="en-US" dirty="0"/>
              <a:t>(for emotional development)</a:t>
            </a:r>
          </a:p>
        </p:txBody>
      </p:sp>
      <p:sp>
        <p:nvSpPr>
          <p:cNvPr id="6" name="Up-Down Arrow 5">
            <a:extLst>
              <a:ext uri="{FF2B5EF4-FFF2-40B4-BE49-F238E27FC236}">
                <a16:creationId xmlns:a16="http://schemas.microsoft.com/office/drawing/2014/main" id="{AF2ACB9B-380E-A94B-92F9-A5B48802CC98}"/>
              </a:ext>
            </a:extLst>
          </p:cNvPr>
          <p:cNvSpPr/>
          <p:nvPr/>
        </p:nvSpPr>
        <p:spPr>
          <a:xfrm>
            <a:off x="9186865" y="4234085"/>
            <a:ext cx="514350" cy="129524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96111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33944-A996-4549-A060-B1B887E1B547}"/>
              </a:ext>
            </a:extLst>
          </p:cNvPr>
          <p:cNvSpPr>
            <a:spLocks noGrp="1"/>
          </p:cNvSpPr>
          <p:nvPr>
            <p:ph type="title"/>
          </p:nvPr>
        </p:nvSpPr>
        <p:spPr/>
        <p:txBody>
          <a:bodyPr/>
          <a:lstStyle/>
          <a:p>
            <a:r>
              <a:rPr lang="en-US" dirty="0"/>
              <a:t>Intervention</a:t>
            </a:r>
          </a:p>
        </p:txBody>
      </p:sp>
      <p:sp>
        <p:nvSpPr>
          <p:cNvPr id="3" name="Content Placeholder 2">
            <a:extLst>
              <a:ext uri="{FF2B5EF4-FFF2-40B4-BE49-F238E27FC236}">
                <a16:creationId xmlns:a16="http://schemas.microsoft.com/office/drawing/2014/main" id="{9D972398-77B5-7E45-89F8-B790879BB43C}"/>
              </a:ext>
            </a:extLst>
          </p:cNvPr>
          <p:cNvSpPr>
            <a:spLocks noGrp="1"/>
          </p:cNvSpPr>
          <p:nvPr>
            <p:ph idx="1"/>
          </p:nvPr>
        </p:nvSpPr>
        <p:spPr>
          <a:xfrm>
            <a:off x="581192" y="2180496"/>
            <a:ext cx="11029615" cy="4313610"/>
          </a:xfrm>
        </p:spPr>
        <p:txBody>
          <a:bodyPr>
            <a:normAutofit/>
          </a:bodyPr>
          <a:lstStyle/>
          <a:p>
            <a:pPr lvl="1">
              <a:spcBef>
                <a:spcPts val="1272"/>
              </a:spcBef>
            </a:pPr>
            <a:r>
              <a:rPr lang="en-US" sz="2800" b="1" dirty="0"/>
              <a:t>Direct:</a:t>
            </a:r>
            <a:r>
              <a:rPr lang="en-US" sz="2800" dirty="0"/>
              <a:t>  Provide / facilitate the needed intervention, focused on the financial issue.</a:t>
            </a:r>
          </a:p>
          <a:p>
            <a:pPr lvl="1">
              <a:spcBef>
                <a:spcPts val="1272"/>
              </a:spcBef>
            </a:pPr>
            <a:r>
              <a:rPr lang="en-US" sz="2800" b="1" dirty="0"/>
              <a:t>Referred:</a:t>
            </a:r>
            <a:r>
              <a:rPr lang="en-US" sz="2800" dirty="0"/>
              <a:t> If outside the scope of your service, refer client to a partner organization for services and resources (money and in-kind). </a:t>
            </a:r>
          </a:p>
          <a:p>
            <a:pPr lvl="1">
              <a:spcBef>
                <a:spcPts val="1272"/>
              </a:spcBef>
            </a:pPr>
            <a:r>
              <a:rPr lang="en-US" sz="2800" b="1" dirty="0"/>
              <a:t>Use of Accountability Partner:</a:t>
            </a:r>
            <a:r>
              <a:rPr lang="en-US" sz="2800" dirty="0"/>
              <a:t> In combination with direct/referred, to provide more frequent / higher touch support. </a:t>
            </a:r>
          </a:p>
        </p:txBody>
      </p:sp>
    </p:spTree>
    <p:extLst>
      <p:ext uri="{BB962C8B-B14F-4D97-AF65-F5344CB8AC3E}">
        <p14:creationId xmlns:p14="http://schemas.microsoft.com/office/powerpoint/2010/main" val="3569981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3" y="2011680"/>
            <a:ext cx="10682892" cy="4632008"/>
          </a:xfrm>
        </p:spPr>
        <p:txBody>
          <a:bodyPr anchor="ctr">
            <a:normAutofit/>
          </a:bodyPr>
          <a:lstStyle/>
          <a:p>
            <a:pPr fontAlgn="ctr"/>
            <a:r>
              <a:rPr lang="en-US" sz="2400" dirty="0"/>
              <a:t>Stop underlying cause:  Address by getting out of harmful environment (i.e. DV/IPV) - THEN can work on financial considerations. </a:t>
            </a:r>
          </a:p>
          <a:p>
            <a:pPr fontAlgn="ctr"/>
            <a:r>
              <a:rPr lang="en-US" sz="2400" dirty="0"/>
              <a:t>However, know that FWB has to be addressed as part of putting life back together, otherwise can exacerbate symptoms.</a:t>
            </a:r>
          </a:p>
          <a:p>
            <a:pPr fontAlgn="ctr"/>
            <a:r>
              <a:rPr lang="en-US" sz="2400" dirty="0"/>
              <a:t>Use established cognitive therapies, integrate financial considerations.</a:t>
            </a:r>
          </a:p>
          <a:p>
            <a:pPr lvl="1" fontAlgn="ctr"/>
            <a:r>
              <a:rPr lang="en-US" sz="2000" dirty="0"/>
              <a:t>Change beliefs around capacity to manage finances?</a:t>
            </a:r>
          </a:p>
          <a:p>
            <a:pPr lvl="1" fontAlgn="ctr"/>
            <a:r>
              <a:rPr lang="en-US" sz="2000" dirty="0"/>
              <a:t>Identify discrepancies between prior beliefs based upon traumatic event and new information; who can and does manage the family’s money (now that client is on their own).</a:t>
            </a:r>
          </a:p>
          <a:p>
            <a:pPr lvl="1" fontAlgn="ctr"/>
            <a:endParaRPr lang="en-US" sz="2000" dirty="0"/>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Intervening: BH – Stress Disorders</a:t>
            </a:r>
          </a:p>
        </p:txBody>
      </p:sp>
    </p:spTree>
    <p:extLst>
      <p:ext uri="{BB962C8B-B14F-4D97-AF65-F5344CB8AC3E}">
        <p14:creationId xmlns:p14="http://schemas.microsoft.com/office/powerpoint/2010/main" val="466287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3" y="2011680"/>
            <a:ext cx="10682892" cy="4362770"/>
          </a:xfrm>
        </p:spPr>
        <p:txBody>
          <a:bodyPr anchor="ctr">
            <a:normAutofit lnSpcReduction="10000"/>
          </a:bodyPr>
          <a:lstStyle/>
          <a:p>
            <a:pPr lvl="1" fontAlgn="ctr"/>
            <a:r>
              <a:rPr lang="en-US" sz="2400" dirty="0"/>
              <a:t>Employee Assistance Programs (if available) provide targeted supports</a:t>
            </a:r>
          </a:p>
          <a:p>
            <a:pPr lvl="1" fontAlgn="ctr"/>
            <a:r>
              <a:rPr lang="en-US" sz="2400" dirty="0"/>
              <a:t>Cognitive therapy w/ other behavioral techniques (to address financial components)</a:t>
            </a:r>
          </a:p>
          <a:p>
            <a:pPr lvl="1" fontAlgn="ctr"/>
            <a:r>
              <a:rPr lang="en-US" sz="2400" dirty="0"/>
              <a:t>Financial Therapy</a:t>
            </a:r>
          </a:p>
          <a:p>
            <a:pPr lvl="1" fontAlgn="ctr"/>
            <a:r>
              <a:rPr lang="en-US" sz="2400" dirty="0"/>
              <a:t>Develop skills to manage (financial) worries</a:t>
            </a:r>
          </a:p>
          <a:p>
            <a:pPr lvl="2" fontAlgn="ctr"/>
            <a:r>
              <a:rPr lang="en-US" sz="2400" dirty="0"/>
              <a:t>Jotting down the various financial tasks to be accomplished </a:t>
            </a:r>
          </a:p>
          <a:p>
            <a:pPr lvl="2" fontAlgn="ctr"/>
            <a:r>
              <a:rPr lang="en-US" sz="2400" dirty="0"/>
              <a:t>Face the monster and make a plan (open the bills and tally the debts)</a:t>
            </a:r>
          </a:p>
          <a:p>
            <a:pPr lvl="2" fontAlgn="ctr"/>
            <a:r>
              <a:rPr lang="en-US" sz="2400" dirty="0"/>
              <a:t>Don’t make </a:t>
            </a:r>
            <a:r>
              <a:rPr lang="en-US" sz="2400" i="1" dirty="0"/>
              <a:t>A</a:t>
            </a:r>
            <a:r>
              <a:rPr lang="en-US" sz="2400" dirty="0"/>
              <a:t> budget. Learn how </a:t>
            </a:r>
            <a:r>
              <a:rPr lang="en-US" sz="2400" i="1" dirty="0"/>
              <a:t>TO</a:t>
            </a:r>
            <a:r>
              <a:rPr lang="en-US" sz="2400" dirty="0"/>
              <a:t> budget in accordance with values.</a:t>
            </a:r>
          </a:p>
          <a:p>
            <a:pPr lvl="1" fontAlgn="ctr"/>
            <a:r>
              <a:rPr lang="en-US" sz="2400" dirty="0"/>
              <a:t>Cut back on anxiety inducing substances </a:t>
            </a:r>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Intervening: BH – Anxiety Disorders</a:t>
            </a:r>
          </a:p>
        </p:txBody>
      </p:sp>
    </p:spTree>
    <p:extLst>
      <p:ext uri="{BB962C8B-B14F-4D97-AF65-F5344CB8AC3E}">
        <p14:creationId xmlns:p14="http://schemas.microsoft.com/office/powerpoint/2010/main" val="34205077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3" y="2011680"/>
            <a:ext cx="10682892" cy="4362770"/>
          </a:xfrm>
        </p:spPr>
        <p:txBody>
          <a:bodyPr anchor="ctr">
            <a:normAutofit/>
          </a:bodyPr>
          <a:lstStyle/>
          <a:p>
            <a:pPr lvl="1" fontAlgn="ctr"/>
            <a:r>
              <a:rPr lang="en-US" sz="2400" dirty="0"/>
              <a:t>Could be similar as Anxiety Disorders, however…</a:t>
            </a:r>
          </a:p>
          <a:p>
            <a:pPr lvl="1" fontAlgn="ctr"/>
            <a:r>
              <a:rPr lang="en-US" sz="2400" dirty="0"/>
              <a:t>May need social / emotional support (Budgeting jointly with trusted person, have a “nudge”, simply following up can be social support). Design goals accordingly to incorporate accompaniment structure. </a:t>
            </a:r>
          </a:p>
          <a:p>
            <a:pPr lvl="1" fontAlgn="ctr"/>
            <a:r>
              <a:rPr lang="en-US" sz="2400" dirty="0"/>
              <a:t>If sudden arrangement of affairs, paying off debts, etc. of someone who is generally not impulsive, but has been in pain, feeling hopeless, and now feels peace, </a:t>
            </a:r>
            <a:r>
              <a:rPr lang="en-US" sz="2400" b="1" dirty="0"/>
              <a:t>consider for suicidal ideation </a:t>
            </a:r>
            <a:r>
              <a:rPr lang="en-US" sz="2400" dirty="0"/>
              <a:t>and address as appropriate.</a:t>
            </a:r>
          </a:p>
        </p:txBody>
      </p:sp>
      <p:sp>
        <p:nvSpPr>
          <p:cNvPr id="5" name="Title 4">
            <a:extLst>
              <a:ext uri="{FF2B5EF4-FFF2-40B4-BE49-F238E27FC236}">
                <a16:creationId xmlns:a16="http://schemas.microsoft.com/office/drawing/2014/main" id="{5D9E51E3-97C0-F048-9E30-EBD3CA6933E3}"/>
              </a:ext>
            </a:extLst>
          </p:cNvPr>
          <p:cNvSpPr>
            <a:spLocks noGrp="1"/>
          </p:cNvSpPr>
          <p:nvPr>
            <p:ph type="title"/>
          </p:nvPr>
        </p:nvSpPr>
        <p:spPr/>
        <p:txBody>
          <a:bodyPr/>
          <a:lstStyle/>
          <a:p>
            <a:r>
              <a:rPr lang="en-US" dirty="0"/>
              <a:t>Intervening: BH – Depressive Disorders</a:t>
            </a:r>
          </a:p>
        </p:txBody>
      </p:sp>
    </p:spTree>
    <p:extLst>
      <p:ext uri="{BB962C8B-B14F-4D97-AF65-F5344CB8AC3E}">
        <p14:creationId xmlns:p14="http://schemas.microsoft.com/office/powerpoint/2010/main" val="1334978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anchor="ctr">
            <a:normAutofit/>
          </a:bodyPr>
          <a:lstStyle/>
          <a:p>
            <a:r>
              <a:rPr lang="en-US" sz="3200" dirty="0">
                <a:solidFill>
                  <a:srgbClr val="FFFFFF"/>
                </a:solidFill>
              </a:rPr>
              <a:t>Agenda</a:t>
            </a:r>
          </a:p>
        </p:txBody>
      </p:sp>
      <p:sp>
        <p:nvSpPr>
          <p:cNvPr id="3" name="Content Placeholder 2"/>
          <p:cNvSpPr>
            <a:spLocks noGrp="1"/>
          </p:cNvSpPr>
          <p:nvPr>
            <p:ph type="body" idx="1"/>
          </p:nvPr>
        </p:nvSpPr>
        <p:spPr>
          <a:xfrm>
            <a:off x="5155905" y="1113764"/>
            <a:ext cx="6108179" cy="4624327"/>
          </a:xfrm>
        </p:spPr>
        <p:txBody>
          <a:bodyPr anchor="ctr">
            <a:normAutofit/>
          </a:bodyPr>
          <a:lstStyle/>
          <a:p>
            <a:pPr marL="0" indent="0">
              <a:buNone/>
            </a:pPr>
            <a:r>
              <a:rPr lang="en-US" sz="2400" dirty="0"/>
              <a:t>-- This video --</a:t>
            </a:r>
          </a:p>
          <a:p>
            <a:r>
              <a:rPr lang="en-US" sz="2400" dirty="0"/>
              <a:t>Understanding financial well-being (FWB) and its relationship with behavioral health (BH)</a:t>
            </a:r>
          </a:p>
          <a:p>
            <a:r>
              <a:rPr lang="en-US" sz="2400" dirty="0"/>
              <a:t>Addressing the financial impact in client cases</a:t>
            </a:r>
            <a:endParaRPr lang="en-US" sz="2200" dirty="0"/>
          </a:p>
          <a:p>
            <a:pPr marL="0" indent="0">
              <a:buNone/>
            </a:pPr>
            <a:endParaRPr lang="en-US" sz="2400" dirty="0"/>
          </a:p>
          <a:p>
            <a:pPr marL="0" indent="0">
              <a:buNone/>
            </a:pPr>
            <a:r>
              <a:rPr lang="en-US" sz="2400" dirty="0"/>
              <a:t>-- Following --</a:t>
            </a:r>
          </a:p>
          <a:p>
            <a:r>
              <a:rPr lang="en-US" sz="2400" dirty="0"/>
              <a:t>Remote activity (on your own)</a:t>
            </a:r>
          </a:p>
          <a:p>
            <a:r>
              <a:rPr lang="en-US" sz="2400" dirty="0"/>
              <a:t>Virtual small group discussion </a:t>
            </a:r>
          </a:p>
        </p:txBody>
      </p:sp>
    </p:spTree>
    <p:extLst>
      <p:ext uri="{BB962C8B-B14F-4D97-AF65-F5344CB8AC3E}">
        <p14:creationId xmlns:p14="http://schemas.microsoft.com/office/powerpoint/2010/main" val="7659143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6E205-D6F8-4847-A31C-23FFDFAD08A1}"/>
              </a:ext>
            </a:extLst>
          </p:cNvPr>
          <p:cNvSpPr>
            <a:spLocks noGrp="1"/>
          </p:cNvSpPr>
          <p:nvPr>
            <p:ph type="title"/>
          </p:nvPr>
        </p:nvSpPr>
        <p:spPr/>
        <p:txBody>
          <a:bodyPr/>
          <a:lstStyle/>
          <a:p>
            <a:r>
              <a:rPr lang="en-US" dirty="0"/>
              <a:t>Interventions – Other considerations</a:t>
            </a:r>
          </a:p>
        </p:txBody>
      </p:sp>
      <p:sp>
        <p:nvSpPr>
          <p:cNvPr id="3" name="Content Placeholder 2">
            <a:extLst>
              <a:ext uri="{FF2B5EF4-FFF2-40B4-BE49-F238E27FC236}">
                <a16:creationId xmlns:a16="http://schemas.microsoft.com/office/drawing/2014/main" id="{A4B35656-1198-AF46-BEF6-503C33CA45D8}"/>
              </a:ext>
            </a:extLst>
          </p:cNvPr>
          <p:cNvSpPr>
            <a:spLocks noGrp="1"/>
          </p:cNvSpPr>
          <p:nvPr>
            <p:ph idx="1"/>
          </p:nvPr>
        </p:nvSpPr>
        <p:spPr>
          <a:xfrm>
            <a:off x="581192" y="1884784"/>
            <a:ext cx="11029615" cy="4616029"/>
          </a:xfrm>
        </p:spPr>
        <p:txBody>
          <a:bodyPr>
            <a:normAutofit/>
          </a:bodyPr>
          <a:lstStyle/>
          <a:p>
            <a:r>
              <a:rPr lang="en-US" sz="2800" dirty="0"/>
              <a:t>Learn to recognize what you can help with, and when a financial therapy referral is appropriate</a:t>
            </a:r>
          </a:p>
          <a:p>
            <a:pPr marL="0" indent="0">
              <a:buNone/>
            </a:pPr>
            <a:endParaRPr lang="en-US" sz="2800" dirty="0"/>
          </a:p>
          <a:p>
            <a:r>
              <a:rPr lang="en-US" sz="2800" dirty="0"/>
              <a:t>Referrals could include: Gov’t services, 2-1-1 United Way, Community Action Agencies, and smaller non-profits. Get out and network! Clients will tell you where they’ve already tried.</a:t>
            </a:r>
          </a:p>
          <a:p>
            <a:pPr lvl="2"/>
            <a:r>
              <a:rPr lang="en-US" sz="2400" dirty="0"/>
              <a:t>Have an updated referral list that can quickly be emailed AND texted. </a:t>
            </a:r>
          </a:p>
          <a:p>
            <a:pPr lvl="3"/>
            <a:r>
              <a:rPr lang="en-US" sz="2200" dirty="0"/>
              <a:t>Name, contact info, services rendered, eligibility considerations, “quirks”.</a:t>
            </a:r>
          </a:p>
        </p:txBody>
      </p:sp>
    </p:spTree>
    <p:extLst>
      <p:ext uri="{BB962C8B-B14F-4D97-AF65-F5344CB8AC3E}">
        <p14:creationId xmlns:p14="http://schemas.microsoft.com/office/powerpoint/2010/main" val="31901097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37AE4-7993-1E46-96A2-C1147A09D2C6}"/>
              </a:ext>
            </a:extLst>
          </p:cNvPr>
          <p:cNvSpPr>
            <a:spLocks noGrp="1"/>
          </p:cNvSpPr>
          <p:nvPr>
            <p:ph type="title"/>
          </p:nvPr>
        </p:nvSpPr>
        <p:spPr/>
        <p:txBody>
          <a:bodyPr/>
          <a:lstStyle/>
          <a:p>
            <a:r>
              <a:rPr lang="en-US" dirty="0"/>
              <a:t>Interventions – Other Considerations, </a:t>
            </a:r>
            <a:r>
              <a:rPr lang="en-US" dirty="0" err="1"/>
              <a:t>Con’t</a:t>
            </a:r>
            <a:endParaRPr lang="en-US" dirty="0"/>
          </a:p>
        </p:txBody>
      </p:sp>
      <p:sp>
        <p:nvSpPr>
          <p:cNvPr id="3" name="Content Placeholder 2">
            <a:extLst>
              <a:ext uri="{FF2B5EF4-FFF2-40B4-BE49-F238E27FC236}">
                <a16:creationId xmlns:a16="http://schemas.microsoft.com/office/drawing/2014/main" id="{3A1855BB-B122-6D4D-9865-35D403643DE4}"/>
              </a:ext>
            </a:extLst>
          </p:cNvPr>
          <p:cNvSpPr>
            <a:spLocks noGrp="1"/>
          </p:cNvSpPr>
          <p:nvPr>
            <p:ph idx="1"/>
          </p:nvPr>
        </p:nvSpPr>
        <p:spPr/>
        <p:txBody>
          <a:bodyPr/>
          <a:lstStyle/>
          <a:p>
            <a:r>
              <a:rPr lang="en-US" sz="2800" dirty="0"/>
              <a:t>Financial education is usually NOT effective. Skill development through a process of behavior change, seizing upon teachable moments, is much more effective. But it takes time. And effort. With setbacks. And small wins that need to be celebrated.</a:t>
            </a:r>
          </a:p>
          <a:p>
            <a:pPr lvl="1"/>
            <a:r>
              <a:rPr lang="en-US" sz="2400" b="1" dirty="0"/>
              <a:t>Things to work on:</a:t>
            </a:r>
            <a:r>
              <a:rPr lang="en-US" sz="2400" dirty="0"/>
              <a:t> goal development, budgeting, credit repair, developing emergency savings, a sense of financial self-efficacy, accessing appropriate and affordable financial products / services</a:t>
            </a:r>
          </a:p>
        </p:txBody>
      </p:sp>
    </p:spTree>
    <p:extLst>
      <p:ext uri="{BB962C8B-B14F-4D97-AF65-F5344CB8AC3E}">
        <p14:creationId xmlns:p14="http://schemas.microsoft.com/office/powerpoint/2010/main" val="17040346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anchor="ctr">
            <a:normAutofit/>
          </a:bodyPr>
          <a:lstStyle/>
          <a:p>
            <a:r>
              <a:rPr lang="en-US" sz="3200" dirty="0">
                <a:solidFill>
                  <a:srgbClr val="FFFFFF"/>
                </a:solidFill>
              </a:rPr>
              <a:t>Emerging issues</a:t>
            </a:r>
          </a:p>
        </p:txBody>
      </p:sp>
      <p:sp>
        <p:nvSpPr>
          <p:cNvPr id="3" name="Content Placeholder 2"/>
          <p:cNvSpPr>
            <a:spLocks noGrp="1"/>
          </p:cNvSpPr>
          <p:nvPr>
            <p:ph idx="1"/>
          </p:nvPr>
        </p:nvSpPr>
        <p:spPr>
          <a:xfrm>
            <a:off x="5155905" y="771525"/>
            <a:ext cx="6108179" cy="5602925"/>
          </a:xfrm>
        </p:spPr>
        <p:txBody>
          <a:bodyPr anchor="ctr">
            <a:normAutofit/>
          </a:bodyPr>
          <a:lstStyle/>
          <a:p>
            <a:pPr>
              <a:lnSpc>
                <a:spcPct val="150000"/>
              </a:lnSpc>
            </a:pPr>
            <a:r>
              <a:rPr lang="en-US" sz="2800" dirty="0"/>
              <a:t>Integrated care models</a:t>
            </a:r>
          </a:p>
          <a:p>
            <a:pPr>
              <a:lnSpc>
                <a:spcPct val="150000"/>
              </a:lnSpc>
            </a:pPr>
            <a:r>
              <a:rPr lang="en-US" sz="2800" dirty="0"/>
              <a:t>Health insurance and medical debt</a:t>
            </a:r>
          </a:p>
          <a:p>
            <a:pPr>
              <a:lnSpc>
                <a:spcPct val="150000"/>
              </a:lnSpc>
            </a:pPr>
            <a:r>
              <a:rPr lang="en-US" sz="2800" dirty="0"/>
              <a:t>Employee Assistance Programs (EAPs)</a:t>
            </a:r>
          </a:p>
          <a:p>
            <a:pPr>
              <a:lnSpc>
                <a:spcPct val="150000"/>
              </a:lnSpc>
            </a:pPr>
            <a:r>
              <a:rPr lang="en-US" sz="2800" dirty="0"/>
              <a:t>Automation &amp; Just-in-Time scheduling</a:t>
            </a:r>
          </a:p>
          <a:p>
            <a:pPr>
              <a:lnSpc>
                <a:spcPct val="150000"/>
              </a:lnSpc>
            </a:pPr>
            <a:r>
              <a:rPr lang="en-US" sz="2800" dirty="0"/>
              <a:t>Boom in unprepared retirees  </a:t>
            </a:r>
          </a:p>
          <a:p>
            <a:pPr>
              <a:lnSpc>
                <a:spcPct val="150000"/>
              </a:lnSpc>
            </a:pPr>
            <a:r>
              <a:rPr lang="en-US" sz="2800" dirty="0"/>
              <a:t>Smart phones and social media</a:t>
            </a:r>
          </a:p>
          <a:p>
            <a:endParaRPr sz="2800" dirty="0"/>
          </a:p>
        </p:txBody>
      </p:sp>
    </p:spTree>
    <p:extLst>
      <p:ext uri="{BB962C8B-B14F-4D97-AF65-F5344CB8AC3E}">
        <p14:creationId xmlns:p14="http://schemas.microsoft.com/office/powerpoint/2010/main" val="32349336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F875149D-F692-45DA-8324-D5E0193D5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8641"/>
            <a:ext cx="12191999" cy="6309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3">
            <a:extLst>
              <a:ext uri="{FF2B5EF4-FFF2-40B4-BE49-F238E27FC236}">
                <a16:creationId xmlns:a16="http://schemas.microsoft.com/office/drawing/2014/main" id="{7B89EEFD-93BC-4ACF-962C-E6279E72B0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1436" y="4149587"/>
            <a:ext cx="3703320" cy="224097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7E610B2-4463-6A4E-8888-5C889B452F53}"/>
              </a:ext>
            </a:extLst>
          </p:cNvPr>
          <p:cNvSpPr>
            <a:spLocks noGrp="1"/>
          </p:cNvSpPr>
          <p:nvPr>
            <p:ph type="title"/>
          </p:nvPr>
        </p:nvSpPr>
        <p:spPr>
          <a:xfrm>
            <a:off x="803189" y="4482548"/>
            <a:ext cx="3089189" cy="1461052"/>
          </a:xfrm>
        </p:spPr>
        <p:txBody>
          <a:bodyPr vert="horz" lIns="91440" tIns="45720" rIns="91440" bIns="45720" rtlCol="0" anchor="ctr">
            <a:normAutofit/>
          </a:bodyPr>
          <a:lstStyle/>
          <a:p>
            <a:r>
              <a:rPr lang="en-US"/>
              <a:t>Key take-aways</a:t>
            </a:r>
          </a:p>
        </p:txBody>
      </p:sp>
      <p:sp>
        <p:nvSpPr>
          <p:cNvPr id="13" name="Rectangle 15">
            <a:extLst>
              <a:ext uri="{FF2B5EF4-FFF2-40B4-BE49-F238E27FC236}">
                <a16:creationId xmlns:a16="http://schemas.microsoft.com/office/drawing/2014/main" id="{C0B19935-C760-4698-9DD1-973C8A428D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17">
            <a:extLst>
              <a:ext uri="{FF2B5EF4-FFF2-40B4-BE49-F238E27FC236}">
                <a16:creationId xmlns:a16="http://schemas.microsoft.com/office/drawing/2014/main" id="{08990612-E008-4F02-AEBB-B140BE753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9">
            <a:extLst>
              <a:ext uri="{FF2B5EF4-FFF2-40B4-BE49-F238E27FC236}">
                <a16:creationId xmlns:a16="http://schemas.microsoft.com/office/drawing/2014/main" id="{A310A41F-3A14-4150-B6CF-0A577DDDEA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pic>
        <p:nvPicPr>
          <p:cNvPr id="7" name="Graphic 6" descr="Permissions">
            <a:extLst>
              <a:ext uri="{FF2B5EF4-FFF2-40B4-BE49-F238E27FC236}">
                <a16:creationId xmlns:a16="http://schemas.microsoft.com/office/drawing/2014/main" id="{50F34CFE-8DE2-451C-A623-997E37AA5A2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7998" y="804487"/>
            <a:ext cx="3046926" cy="3046926"/>
          </a:xfrm>
          <a:prstGeom prst="rect">
            <a:avLst/>
          </a:prstGeom>
        </p:spPr>
      </p:pic>
      <p:sp>
        <p:nvSpPr>
          <p:cNvPr id="5" name="Content Placeholder 4">
            <a:extLst>
              <a:ext uri="{FF2B5EF4-FFF2-40B4-BE49-F238E27FC236}">
                <a16:creationId xmlns:a16="http://schemas.microsoft.com/office/drawing/2014/main" id="{3165F5A8-BAD5-3042-9AFD-C6575DBD9568}"/>
              </a:ext>
            </a:extLst>
          </p:cNvPr>
          <p:cNvSpPr>
            <a:spLocks noGrp="1"/>
          </p:cNvSpPr>
          <p:nvPr>
            <p:ph idx="1"/>
          </p:nvPr>
        </p:nvSpPr>
        <p:spPr>
          <a:xfrm>
            <a:off x="4561870" y="804487"/>
            <a:ext cx="7183597" cy="5954958"/>
          </a:xfrm>
        </p:spPr>
        <p:txBody>
          <a:bodyPr>
            <a:noAutofit/>
          </a:bodyPr>
          <a:lstStyle/>
          <a:p>
            <a:r>
              <a:rPr lang="en-US" sz="2400" dirty="0"/>
              <a:t>FWB is about meeting needs, feeling secure, and making choices, now and in the future. </a:t>
            </a:r>
          </a:p>
          <a:p>
            <a:pPr marL="0" indent="0">
              <a:buNone/>
            </a:pPr>
            <a:endParaRPr lang="en-US" sz="2400" dirty="0"/>
          </a:p>
          <a:p>
            <a:r>
              <a:rPr lang="en-US" sz="2400" dirty="0"/>
              <a:t>FWB and BH can have a bi-directional and/or mediated relationship.</a:t>
            </a:r>
          </a:p>
          <a:p>
            <a:endParaRPr lang="en-US" sz="2400" dirty="0"/>
          </a:p>
          <a:p>
            <a:r>
              <a:rPr lang="en-US" sz="2400" dirty="0"/>
              <a:t>Complex environments shape what choices individuals make, and how. </a:t>
            </a:r>
          </a:p>
          <a:p>
            <a:endParaRPr lang="en-US" sz="2400" dirty="0"/>
          </a:p>
          <a:p>
            <a:r>
              <a:rPr lang="en-US" sz="2400" dirty="0"/>
              <a:t>Treat BH disorders holistically – understand financial causes and effects. </a:t>
            </a:r>
          </a:p>
        </p:txBody>
      </p:sp>
    </p:spTree>
    <p:extLst>
      <p:ext uri="{BB962C8B-B14F-4D97-AF65-F5344CB8AC3E}">
        <p14:creationId xmlns:p14="http://schemas.microsoft.com/office/powerpoint/2010/main" val="1711670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16">
            <a:extLst>
              <a:ext uri="{FF2B5EF4-FFF2-40B4-BE49-F238E27FC236}">
                <a16:creationId xmlns:a16="http://schemas.microsoft.com/office/drawing/2014/main" id="{3018A306-443B-4844-9884-D3E2C3B371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18">
            <a:extLst>
              <a:ext uri="{FF2B5EF4-FFF2-40B4-BE49-F238E27FC236}">
                <a16:creationId xmlns:a16="http://schemas.microsoft.com/office/drawing/2014/main" id="{3F430D2A-93AA-410C-B1BB-98FEA29907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0">
            <a:extLst>
              <a:ext uri="{FF2B5EF4-FFF2-40B4-BE49-F238E27FC236}">
                <a16:creationId xmlns:a16="http://schemas.microsoft.com/office/drawing/2014/main" id="{9A0EF52A-1A39-47D8-AA03-47A1C47BE3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2">
            <a:extLst>
              <a:ext uri="{FF2B5EF4-FFF2-40B4-BE49-F238E27FC236}">
                <a16:creationId xmlns:a16="http://schemas.microsoft.com/office/drawing/2014/main" id="{896DE2E2-8696-47C1-8B42-A04B409BCF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25" name="Rectangle 24">
            <a:extLst>
              <a:ext uri="{FF2B5EF4-FFF2-40B4-BE49-F238E27FC236}">
                <a16:creationId xmlns:a16="http://schemas.microsoft.com/office/drawing/2014/main" id="{AF47317F-C87A-4D9C-A72E-89C67FDA2C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8C1339-4232-D746-952B-64BE010496B4}"/>
              </a:ext>
            </a:extLst>
          </p:cNvPr>
          <p:cNvSpPr>
            <a:spLocks noGrp="1"/>
          </p:cNvSpPr>
          <p:nvPr>
            <p:ph type="title"/>
          </p:nvPr>
        </p:nvSpPr>
        <p:spPr>
          <a:xfrm>
            <a:off x="446533" y="1027034"/>
            <a:ext cx="7166927" cy="3703320"/>
          </a:xfrm>
        </p:spPr>
        <p:txBody>
          <a:bodyPr vert="horz" lIns="91440" tIns="45720" rIns="91440" bIns="45720" rtlCol="0" anchor="b">
            <a:normAutofit/>
          </a:bodyPr>
          <a:lstStyle/>
          <a:p>
            <a:r>
              <a:rPr lang="en-US" sz="4800" dirty="0">
                <a:solidFill>
                  <a:schemeClr val="tx2"/>
                </a:solidFill>
              </a:rPr>
              <a:t>Homework</a:t>
            </a:r>
          </a:p>
        </p:txBody>
      </p:sp>
      <p:sp>
        <p:nvSpPr>
          <p:cNvPr id="27" name="Rectangle 26">
            <a:extLst>
              <a:ext uri="{FF2B5EF4-FFF2-40B4-BE49-F238E27FC236}">
                <a16:creationId xmlns:a16="http://schemas.microsoft.com/office/drawing/2014/main" id="{EA343C5F-7AA1-409B-BD18-44E928CE3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5031846"/>
            <a:ext cx="7223760" cy="11165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93FF31F9-8C96-4D43-9B36-20F6B6FE6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7694" y="0"/>
            <a:ext cx="4304306"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F534735-2DF7-3D4A-9CD7-9EB9D64B5BA6}"/>
              </a:ext>
            </a:extLst>
          </p:cNvPr>
          <p:cNvSpPr>
            <a:spLocks noGrp="1"/>
          </p:cNvSpPr>
          <p:nvPr>
            <p:ph idx="1"/>
          </p:nvPr>
        </p:nvSpPr>
        <p:spPr>
          <a:xfrm>
            <a:off x="8136913" y="225907"/>
            <a:ext cx="4055087" cy="1135399"/>
          </a:xfrm>
          <a:ln w="57150">
            <a:noFill/>
          </a:ln>
        </p:spPr>
        <p:txBody>
          <a:bodyPr vert="horz" lIns="91440" tIns="45720" rIns="91440" bIns="45720" rtlCol="0" anchor="b">
            <a:normAutofit/>
          </a:bodyPr>
          <a:lstStyle/>
          <a:p>
            <a:pPr marL="0" indent="0">
              <a:buNone/>
            </a:pPr>
            <a:r>
              <a:rPr lang="en-US" sz="3200" cap="all" dirty="0">
                <a:solidFill>
                  <a:srgbClr val="FFFFFF"/>
                </a:solidFill>
              </a:rPr>
              <a:t>For the small group discussion: </a:t>
            </a:r>
          </a:p>
        </p:txBody>
      </p:sp>
      <p:sp>
        <p:nvSpPr>
          <p:cNvPr id="31" name="Rectangle 30">
            <a:extLst>
              <a:ext uri="{FF2B5EF4-FFF2-40B4-BE49-F238E27FC236}">
                <a16:creationId xmlns:a16="http://schemas.microsoft.com/office/drawing/2014/main" id="{3D252CC1-04C4-47A3-AFEA-5022A689C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84640" y="5031846"/>
            <a:ext cx="3546077"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4" name="TextBox 3">
            <a:extLst>
              <a:ext uri="{FF2B5EF4-FFF2-40B4-BE49-F238E27FC236}">
                <a16:creationId xmlns:a16="http://schemas.microsoft.com/office/drawing/2014/main" id="{6F17B6A8-6F1E-9642-9145-EEBDB3F07D0F}"/>
              </a:ext>
            </a:extLst>
          </p:cNvPr>
          <p:cNvSpPr txBox="1"/>
          <p:nvPr/>
        </p:nvSpPr>
        <p:spPr>
          <a:xfrm>
            <a:off x="8184641" y="1541146"/>
            <a:ext cx="3851850" cy="3170099"/>
          </a:xfrm>
          <a:prstGeom prst="rect">
            <a:avLst/>
          </a:prstGeom>
          <a:noFill/>
        </p:spPr>
        <p:txBody>
          <a:bodyPr wrap="square" rtlCol="0">
            <a:spAutoFit/>
          </a:bodyPr>
          <a:lstStyle/>
          <a:p>
            <a:pPr marL="285750" indent="-285750">
              <a:buFont typeface="Wingdings" pitchFamily="2" charset="2"/>
              <a:buChar char="v"/>
            </a:pPr>
            <a:r>
              <a:rPr lang="en-US" sz="2500" dirty="0">
                <a:solidFill>
                  <a:schemeClr val="bg1"/>
                </a:solidFill>
              </a:rPr>
              <a:t>Prepare some responses for the vignette (Paris). </a:t>
            </a:r>
          </a:p>
          <a:p>
            <a:endParaRPr lang="en-US" sz="2500" dirty="0">
              <a:solidFill>
                <a:schemeClr val="bg1"/>
              </a:solidFill>
            </a:endParaRPr>
          </a:p>
          <a:p>
            <a:pPr marL="285750" indent="-285750">
              <a:buFont typeface="Wingdings" pitchFamily="2" charset="2"/>
              <a:buChar char="v"/>
            </a:pPr>
            <a:r>
              <a:rPr lang="en-US" sz="2500" dirty="0">
                <a:solidFill>
                  <a:schemeClr val="bg1"/>
                </a:solidFill>
              </a:rPr>
              <a:t>Trial 3 or 4 assessments for yourself, including the FWB Scale (CFPB), and identify the contexts for appropriate use.</a:t>
            </a:r>
            <a:endParaRPr lang="en-US" sz="2500" dirty="0"/>
          </a:p>
        </p:txBody>
      </p:sp>
    </p:spTree>
    <p:extLst>
      <p:ext uri="{BB962C8B-B14F-4D97-AF65-F5344CB8AC3E}">
        <p14:creationId xmlns:p14="http://schemas.microsoft.com/office/powerpoint/2010/main" val="4224764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2D6E1-FC7D-AF44-8B91-5A138B335D2B}"/>
              </a:ext>
            </a:extLst>
          </p:cNvPr>
          <p:cNvSpPr>
            <a:spLocks noGrp="1"/>
          </p:cNvSpPr>
          <p:nvPr>
            <p:ph type="title"/>
          </p:nvPr>
        </p:nvSpPr>
        <p:spPr>
          <a:xfrm>
            <a:off x="581192" y="702156"/>
            <a:ext cx="11029616" cy="483707"/>
          </a:xfrm>
        </p:spPr>
        <p:txBody>
          <a:bodyPr>
            <a:normAutofit fontScale="90000"/>
          </a:bodyPr>
          <a:lstStyle/>
          <a:p>
            <a:r>
              <a:rPr lang="en-US" dirty="0"/>
              <a:t>		Assessments &amp; Tools</a:t>
            </a:r>
          </a:p>
        </p:txBody>
      </p:sp>
      <p:graphicFrame>
        <p:nvGraphicFramePr>
          <p:cNvPr id="4" name="Table 4">
            <a:extLst>
              <a:ext uri="{FF2B5EF4-FFF2-40B4-BE49-F238E27FC236}">
                <a16:creationId xmlns:a16="http://schemas.microsoft.com/office/drawing/2014/main" id="{AD100494-190A-E24A-9D5B-EF126235EA02}"/>
              </a:ext>
            </a:extLst>
          </p:cNvPr>
          <p:cNvGraphicFramePr>
            <a:graphicFrameLocks noGrp="1"/>
          </p:cNvGraphicFramePr>
          <p:nvPr>
            <p:extLst>
              <p:ext uri="{D42A27DB-BD31-4B8C-83A1-F6EECF244321}">
                <p14:modId xmlns:p14="http://schemas.microsoft.com/office/powerpoint/2010/main" val="2577318536"/>
              </p:ext>
            </p:extLst>
          </p:nvPr>
        </p:nvGraphicFramePr>
        <p:xfrm>
          <a:off x="442913" y="1543055"/>
          <a:ext cx="11287126" cy="5123761"/>
        </p:xfrm>
        <a:graphic>
          <a:graphicData uri="http://schemas.openxmlformats.org/drawingml/2006/table">
            <a:tbl>
              <a:tblPr bandRow="1">
                <a:tableStyleId>{5C22544A-7EE6-4342-B048-85BDC9FD1C3A}</a:tableStyleId>
              </a:tblPr>
              <a:tblGrid>
                <a:gridCol w="5379389">
                  <a:extLst>
                    <a:ext uri="{9D8B030D-6E8A-4147-A177-3AD203B41FA5}">
                      <a16:colId xmlns:a16="http://schemas.microsoft.com/office/drawing/2014/main" val="3500387657"/>
                    </a:ext>
                  </a:extLst>
                </a:gridCol>
                <a:gridCol w="5907737">
                  <a:extLst>
                    <a:ext uri="{9D8B030D-6E8A-4147-A177-3AD203B41FA5}">
                      <a16:colId xmlns:a16="http://schemas.microsoft.com/office/drawing/2014/main" val="985424592"/>
                    </a:ext>
                  </a:extLst>
                </a:gridCol>
              </a:tblGrid>
              <a:tr h="714375">
                <a:tc>
                  <a:txBody>
                    <a:bodyPr/>
                    <a:lstStyle/>
                    <a:p>
                      <a:r>
                        <a:rPr lang="en-US" b="1" dirty="0"/>
                        <a:t>The Socio-Economic Empowerment Assessment</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effectLst/>
                        </a:rPr>
                        <a:t>Hawkins, R. L., &amp; Kim, E. J. (2012). The socio-economic empowerment assessment: Addressing poverty and economic distress in clients. </a:t>
                      </a:r>
                      <a:r>
                        <a:rPr lang="en-US" sz="1100" i="1" dirty="0">
                          <a:effectLst/>
                        </a:rPr>
                        <a:t>Clinical Social Work Journal</a:t>
                      </a:r>
                      <a:r>
                        <a:rPr lang="en-US" sz="1100" dirty="0">
                          <a:effectLst/>
                        </a:rPr>
                        <a:t>, </a:t>
                      </a:r>
                      <a:r>
                        <a:rPr lang="en-US" sz="1100" i="1" dirty="0">
                          <a:effectLst/>
                        </a:rPr>
                        <a:t>40</a:t>
                      </a:r>
                      <a:r>
                        <a:rPr lang="en-US" sz="1100" dirty="0">
                          <a:effectLst/>
                        </a:rPr>
                        <a:t>(2), 194–202. </a:t>
                      </a:r>
                      <a:r>
                        <a:rPr lang="en-US" sz="1100" dirty="0">
                          <a:effectLst/>
                          <a:hlinkClick r:id="rId2"/>
                        </a:rPr>
                        <a:t>https://doi.org/10.1007/s10615-011-0335-4</a:t>
                      </a:r>
                      <a:endParaRPr lang="en-US" sz="1100" dirty="0">
                        <a:effectLst/>
                      </a:endParaRPr>
                    </a:p>
                  </a:txBody>
                  <a:tcPr/>
                </a:tc>
                <a:extLst>
                  <a:ext uri="{0D108BD9-81ED-4DB2-BD59-A6C34878D82A}">
                    <a16:rowId xmlns:a16="http://schemas.microsoft.com/office/drawing/2014/main" val="2438215570"/>
                  </a:ext>
                </a:extLst>
              </a:tr>
              <a:tr h="72311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Financial Well-Being (FWB) Scale Questionnaire</a:t>
                      </a: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i="1" dirty="0"/>
                        <a:t>online / paper long or short</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rPr>
                        <a:t>Consumer Financial Protection Bureau. (n.d.). </a:t>
                      </a:r>
                      <a:r>
                        <a:rPr lang="en-US" sz="1200" i="1" dirty="0">
                          <a:effectLst/>
                        </a:rPr>
                        <a:t>Financial well-being resources</a:t>
                      </a:r>
                      <a:r>
                        <a:rPr lang="en-US" sz="1200" dirty="0">
                          <a:effectLst/>
                        </a:rPr>
                        <a:t>. Consumer Financial Protection Bureau. Retrieved May 9, 2020, from </a:t>
                      </a:r>
                      <a:r>
                        <a:rPr lang="en-US" sz="1200" dirty="0">
                          <a:effectLst/>
                          <a:hlinkClick r:id="rId3"/>
                        </a:rPr>
                        <a:t>https://www.consumerfinance.gov/practitioner-resources/financial-well-being-resources/</a:t>
                      </a:r>
                      <a:endParaRPr lang="en-US" dirty="0">
                        <a:effectLst/>
                      </a:endParaRPr>
                    </a:p>
                  </a:txBody>
                  <a:tcPr/>
                </a:tc>
                <a:extLst>
                  <a:ext uri="{0D108BD9-81ED-4DB2-BD59-A6C34878D82A}">
                    <a16:rowId xmlns:a16="http://schemas.microsoft.com/office/drawing/2014/main" val="3158953673"/>
                  </a:ext>
                </a:extLst>
              </a:tr>
              <a:tr h="89137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Self-Sufficiency Matrix</a:t>
                      </a:r>
                      <a:r>
                        <a:rPr lang="en-US" dirty="0"/>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(HHS,  Arizona Evaluation Project on Homelessness)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i="1" dirty="0">
                          <a:effectLst/>
                        </a:rPr>
                        <a:t>Case Study: The Arizona Evaluation Project on Homelessness</a:t>
                      </a:r>
                      <a:r>
                        <a:rPr lang="en-US" sz="1200" dirty="0">
                          <a:effectLst/>
                        </a:rPr>
                        <a:t>. (2015, November 23). ASPE. </a:t>
                      </a:r>
                      <a:r>
                        <a:rPr lang="en-US" sz="1200" dirty="0">
                          <a:effectLst/>
                          <a:hlinkClick r:id="rId4"/>
                        </a:rPr>
                        <a:t>https://aspe.hhs.gov/report/toward-understanding-homelessness-2007-national-symposium-homelessness-research-accountability-cost-effectiveness-and-program-performance-progress-1998/case-study-arizona-evaluation-project</a:t>
                      </a:r>
                      <a:endParaRPr lang="en-US" sz="1200" dirty="0">
                        <a:effectLst/>
                      </a:endParaRPr>
                    </a:p>
                  </a:txBody>
                  <a:tcPr/>
                </a:tc>
                <a:extLst>
                  <a:ext uri="{0D108BD9-81ED-4DB2-BD59-A6C34878D82A}">
                    <a16:rowId xmlns:a16="http://schemas.microsoft.com/office/drawing/2014/main" val="2547062129"/>
                  </a:ext>
                </a:extLst>
              </a:tr>
              <a:tr h="92972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err="1"/>
                        <a:t>COmprehensive</a:t>
                      </a:r>
                      <a:r>
                        <a:rPr lang="en-US" b="1" dirty="0"/>
                        <a:t> Score for financial Toxicity</a:t>
                      </a:r>
                      <a:r>
                        <a:rPr lang="en-US" dirty="0"/>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(COST-FACIT)</a:t>
                      </a:r>
                    </a:p>
                  </a:txBody>
                  <a:tcPr/>
                </a:tc>
                <a:tc>
                  <a:txBody>
                    <a:bodyPr/>
                    <a:lstStyle/>
                    <a:p>
                      <a:r>
                        <a:rPr lang="en-US" sz="1200" dirty="0"/>
                        <a:t>de Souza, J. A., Yap, B. J., </a:t>
                      </a:r>
                      <a:r>
                        <a:rPr lang="en-US" sz="1200" dirty="0" err="1"/>
                        <a:t>Wroblewski</a:t>
                      </a:r>
                      <a:r>
                        <a:rPr lang="en-US" sz="1200" dirty="0"/>
                        <a:t>, K., Blinder, V., Araújo, F. S., </a:t>
                      </a:r>
                      <a:r>
                        <a:rPr lang="en-US" sz="1200" dirty="0" err="1"/>
                        <a:t>Hlubocky</a:t>
                      </a:r>
                      <a:r>
                        <a:rPr lang="en-US" sz="1200" dirty="0"/>
                        <a:t>, F. J., … </a:t>
                      </a:r>
                      <a:r>
                        <a:rPr lang="en-US" sz="1200" dirty="0" err="1"/>
                        <a:t>Cella</a:t>
                      </a:r>
                      <a:r>
                        <a:rPr lang="en-US" sz="1200" dirty="0"/>
                        <a:t>, D. (2017). </a:t>
                      </a:r>
                      <a:r>
                        <a:rPr lang="en-US" sz="1200" i="0" dirty="0"/>
                        <a:t>Measuring financial toxicity as a clinically relevant patient-reported outcome: The validation of the </a:t>
                      </a:r>
                      <a:r>
                        <a:rPr lang="en-US" sz="1200" i="0" dirty="0" err="1"/>
                        <a:t>COmprehensive</a:t>
                      </a:r>
                      <a:r>
                        <a:rPr lang="en-US" sz="1200" i="0" dirty="0"/>
                        <a:t> Score for financial Toxicity (COST)</a:t>
                      </a:r>
                      <a:r>
                        <a:rPr lang="en-US" sz="1200" dirty="0"/>
                        <a:t>. </a:t>
                      </a:r>
                      <a:r>
                        <a:rPr lang="en-US" sz="1200" i="1" dirty="0"/>
                        <a:t>Cancer, 123</a:t>
                      </a:r>
                      <a:r>
                        <a:rPr lang="en-US" sz="1200" dirty="0"/>
                        <a:t>(3), 476–484. </a:t>
                      </a:r>
                      <a:r>
                        <a:rPr lang="en-US" sz="1200" dirty="0">
                          <a:hlinkClick r:id="rId5"/>
                        </a:rPr>
                        <a:t>https://doi.org/10.1002/cncr.30369</a:t>
                      </a:r>
                      <a:r>
                        <a:rPr lang="en-US" sz="1200" dirty="0"/>
                        <a:t> </a:t>
                      </a:r>
                    </a:p>
                  </a:txBody>
                  <a:tcPr/>
                </a:tc>
                <a:extLst>
                  <a:ext uri="{0D108BD9-81ED-4DB2-BD59-A6C34878D82A}">
                    <a16:rowId xmlns:a16="http://schemas.microsoft.com/office/drawing/2014/main" val="4247199841"/>
                  </a:ext>
                </a:extLst>
              </a:tr>
              <a:tr h="72311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Financial Anxiety Scale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(FAS)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rPr>
                        <a:t>Sages, R. A., </a:t>
                      </a:r>
                      <a:r>
                        <a:rPr lang="en-US" sz="1200" dirty="0" err="1">
                          <a:effectLst/>
                        </a:rPr>
                        <a:t>Griesdorn</a:t>
                      </a:r>
                      <a:r>
                        <a:rPr lang="en-US" sz="1200" dirty="0">
                          <a:effectLst/>
                        </a:rPr>
                        <a:t>, T. S., </a:t>
                      </a:r>
                      <a:r>
                        <a:rPr lang="en-US" sz="1200" dirty="0" err="1">
                          <a:effectLst/>
                        </a:rPr>
                        <a:t>Gudmunson</a:t>
                      </a:r>
                      <a:r>
                        <a:rPr lang="en-US" sz="1200" dirty="0">
                          <a:effectLst/>
                        </a:rPr>
                        <a:t>, C. G., &amp; Archuleta, K. L. (2015). Assessment in financial therapy. In B. T. </a:t>
                      </a:r>
                      <a:r>
                        <a:rPr lang="en-US" sz="1200" dirty="0" err="1">
                          <a:effectLst/>
                        </a:rPr>
                        <a:t>Klontz</a:t>
                      </a:r>
                      <a:r>
                        <a:rPr lang="en-US" sz="1200" dirty="0">
                          <a:effectLst/>
                        </a:rPr>
                        <a:t>, S. L. Britt, &amp; K. L. Archuleta (Eds.), </a:t>
                      </a:r>
                      <a:r>
                        <a:rPr lang="en-US" sz="1200" i="1" dirty="0">
                          <a:effectLst/>
                        </a:rPr>
                        <a:t>Financial therapy: Theory, research, and practice</a:t>
                      </a:r>
                      <a:r>
                        <a:rPr lang="en-US" sz="1200" dirty="0">
                          <a:effectLst/>
                        </a:rPr>
                        <a:t> (pp. 69–86). Springer.</a:t>
                      </a:r>
                    </a:p>
                  </a:txBody>
                  <a:tcPr/>
                </a:tc>
                <a:extLst>
                  <a:ext uri="{0D108BD9-81ED-4DB2-BD59-A6C34878D82A}">
                    <a16:rowId xmlns:a16="http://schemas.microsoft.com/office/drawing/2014/main" val="4209225055"/>
                  </a:ext>
                </a:extLst>
              </a:tr>
              <a:tr h="72311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APR Financial Stress Scale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err="1">
                          <a:effectLst/>
                        </a:rPr>
                        <a:t>Heo</a:t>
                      </a:r>
                      <a:r>
                        <a:rPr lang="en-US" sz="1200" dirty="0">
                          <a:effectLst/>
                        </a:rPr>
                        <a:t>, W., Cho, S. H., &amp; Lee, P. (2020). APR Financial Stress Scale: Development and validation of a multidimensional measurement. </a:t>
                      </a:r>
                      <a:r>
                        <a:rPr lang="en-US" sz="1200" i="1" dirty="0">
                          <a:effectLst/>
                        </a:rPr>
                        <a:t>Journal of Financial Therapy</a:t>
                      </a:r>
                      <a:r>
                        <a:rPr lang="en-US" sz="1200" dirty="0">
                          <a:effectLst/>
                        </a:rPr>
                        <a:t>, </a:t>
                      </a:r>
                      <a:r>
                        <a:rPr lang="en-US" sz="1200" i="1" dirty="0">
                          <a:effectLst/>
                        </a:rPr>
                        <a:t>11</a:t>
                      </a:r>
                      <a:r>
                        <a:rPr lang="en-US" sz="1200" dirty="0">
                          <a:effectLst/>
                        </a:rPr>
                        <a:t>(1). </a:t>
                      </a:r>
                      <a:r>
                        <a:rPr lang="en-US" sz="1200" dirty="0">
                          <a:effectLst/>
                          <a:hlinkClick r:id="rId6"/>
                        </a:rPr>
                        <a:t>https://doi.org/10.4148/1944-9771.1216</a:t>
                      </a:r>
                      <a:endParaRPr lang="en-US" dirty="0">
                        <a:effectLst/>
                      </a:endParaRPr>
                    </a:p>
                  </a:txBody>
                  <a:tcPr/>
                </a:tc>
                <a:extLst>
                  <a:ext uri="{0D108BD9-81ED-4DB2-BD59-A6C34878D82A}">
                    <a16:rowId xmlns:a16="http://schemas.microsoft.com/office/drawing/2014/main" val="138469822"/>
                  </a:ext>
                </a:extLst>
              </a:tr>
              <a:tr h="41894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Money Habitudes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rPr>
                        <a:t>Solomon, S. (n.d.). </a:t>
                      </a:r>
                      <a:r>
                        <a:rPr lang="en-US" sz="1200" i="1" dirty="0">
                          <a:effectLst/>
                        </a:rPr>
                        <a:t>Money Habitudes</a:t>
                      </a:r>
                      <a:r>
                        <a:rPr lang="en-US" sz="1200" dirty="0">
                          <a:effectLst/>
                        </a:rPr>
                        <a:t>. </a:t>
                      </a:r>
                      <a:r>
                        <a:rPr lang="en-US" sz="1200" dirty="0">
                          <a:effectLst/>
                          <a:hlinkClick r:id="rId7"/>
                        </a:rPr>
                        <a:t>https://www.moneyhabitudes.com/</a:t>
                      </a:r>
                      <a:endParaRPr lang="en-US" dirty="0">
                        <a:effectLst/>
                      </a:endParaRPr>
                    </a:p>
                  </a:txBody>
                  <a:tcPr/>
                </a:tc>
                <a:extLst>
                  <a:ext uri="{0D108BD9-81ED-4DB2-BD59-A6C34878D82A}">
                    <a16:rowId xmlns:a16="http://schemas.microsoft.com/office/drawing/2014/main" val="567431964"/>
                  </a:ext>
                </a:extLst>
              </a:tr>
            </a:tbl>
          </a:graphicData>
        </a:graphic>
      </p:graphicFrame>
    </p:spTree>
    <p:extLst>
      <p:ext uri="{BB962C8B-B14F-4D97-AF65-F5344CB8AC3E}">
        <p14:creationId xmlns:p14="http://schemas.microsoft.com/office/powerpoint/2010/main" val="14556705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anchor="ctr">
            <a:normAutofit/>
          </a:bodyPr>
          <a:lstStyle/>
          <a:p>
            <a:r>
              <a:rPr lang="en-US" sz="3200" dirty="0">
                <a:solidFill>
                  <a:srgbClr val="FFFFFF"/>
                </a:solidFill>
              </a:rPr>
              <a:t>Additional resources</a:t>
            </a:r>
          </a:p>
        </p:txBody>
      </p:sp>
      <p:sp>
        <p:nvSpPr>
          <p:cNvPr id="3" name="Content Placeholder 2"/>
          <p:cNvSpPr>
            <a:spLocks noGrp="1"/>
          </p:cNvSpPr>
          <p:nvPr>
            <p:ph idx="1"/>
          </p:nvPr>
        </p:nvSpPr>
        <p:spPr>
          <a:xfrm>
            <a:off x="5155905" y="1113764"/>
            <a:ext cx="6545514" cy="4624327"/>
          </a:xfrm>
        </p:spPr>
        <p:txBody>
          <a:bodyPr anchor="ctr">
            <a:normAutofit/>
          </a:bodyPr>
          <a:lstStyle/>
          <a:p>
            <a:r>
              <a:rPr lang="en-US" sz="2400" dirty="0"/>
              <a:t>Callahan, C., Frey, J. J., &amp; Imboden, R. (Eds.). (2020).</a:t>
            </a:r>
            <a:r>
              <a:rPr lang="en-US" sz="2400" i="1" dirty="0"/>
              <a:t> The Routledge handbook on financial social work: Direct practice with vulnerable populations </a:t>
            </a:r>
            <a:r>
              <a:rPr lang="en-US" sz="2400" dirty="0"/>
              <a:t>(1st ed.). Taylor &amp; Francis.</a:t>
            </a:r>
          </a:p>
          <a:p>
            <a:pPr marL="0" indent="0">
              <a:buNone/>
            </a:pPr>
            <a:endParaRPr lang="en-US" sz="2400" dirty="0"/>
          </a:p>
          <a:p>
            <a:r>
              <a:rPr lang="en-US" sz="2400" dirty="0" err="1"/>
              <a:t>Klontz</a:t>
            </a:r>
            <a:r>
              <a:rPr lang="en-US" sz="2400" dirty="0"/>
              <a:t>, B. T., Britt, S. L., &amp; Archuleta, K. L. (Eds.). (2015)</a:t>
            </a:r>
            <a:r>
              <a:rPr lang="en-US" sz="2400" i="1" dirty="0"/>
              <a:t>. Financial therapy:  Theory, research, and practice. </a:t>
            </a:r>
            <a:r>
              <a:rPr lang="en-US" sz="2400" dirty="0"/>
              <a:t>Springer.</a:t>
            </a:r>
          </a:p>
          <a:p>
            <a:r>
              <a:rPr lang="en-US" sz="2400" dirty="0"/>
              <a:t>Journal of Financial Therapy (open access): </a:t>
            </a:r>
            <a:r>
              <a:rPr lang="en-US" sz="2400" dirty="0">
                <a:hlinkClick r:id="rId2"/>
              </a:rPr>
              <a:t>https://newprairiepress.org/jft/</a:t>
            </a:r>
            <a:r>
              <a:rPr lang="en-US" sz="2400" dirty="0"/>
              <a:t> </a:t>
            </a:r>
          </a:p>
          <a:p>
            <a:pPr marL="0" indent="0">
              <a:buNone/>
            </a:pPr>
            <a:endParaRPr lang="en-US" sz="2400" i="1" dirty="0"/>
          </a:p>
        </p:txBody>
      </p:sp>
    </p:spTree>
    <p:extLst>
      <p:ext uri="{BB962C8B-B14F-4D97-AF65-F5344CB8AC3E}">
        <p14:creationId xmlns:p14="http://schemas.microsoft.com/office/powerpoint/2010/main" val="37609694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anchor="ctr">
            <a:normAutofit/>
          </a:bodyPr>
          <a:lstStyle/>
          <a:p>
            <a:r>
              <a:rPr lang="en-US" sz="3200" dirty="0">
                <a:solidFill>
                  <a:srgbClr val="FFFFFF"/>
                </a:solidFill>
              </a:rPr>
              <a:t>References</a:t>
            </a:r>
          </a:p>
        </p:txBody>
      </p:sp>
      <p:sp>
        <p:nvSpPr>
          <p:cNvPr id="3" name="Content Placeholder 2"/>
          <p:cNvSpPr>
            <a:spLocks noGrp="1"/>
          </p:cNvSpPr>
          <p:nvPr>
            <p:ph type="body" idx="1"/>
          </p:nvPr>
        </p:nvSpPr>
        <p:spPr>
          <a:xfrm>
            <a:off x="5155905" y="485678"/>
            <a:ext cx="6108179" cy="5888772"/>
          </a:xfrm>
        </p:spPr>
        <p:txBody>
          <a:bodyPr anchor="ctr">
            <a:noAutofit/>
          </a:bodyPr>
          <a:lstStyle/>
          <a:p>
            <a:r>
              <a:rPr lang="en-US" sz="1400" dirty="0"/>
              <a:t>American Psychiatric Association. (2013). </a:t>
            </a:r>
            <a:r>
              <a:rPr lang="en-US" sz="1400" i="1" dirty="0"/>
              <a:t>Diagnostic and statistical manual of mental disorders</a:t>
            </a:r>
            <a:r>
              <a:rPr lang="en-US" sz="1400" dirty="0"/>
              <a:t> (5th ed.). Arlington, VA: American Psychiatric Association.</a:t>
            </a:r>
          </a:p>
          <a:p>
            <a:r>
              <a:rPr lang="en-US" sz="1400" dirty="0"/>
              <a:t>Compton, M. T., &amp; Shim, R. S. (Eds.). (2015). </a:t>
            </a:r>
            <a:r>
              <a:rPr lang="en-US" sz="1400" i="1" dirty="0"/>
              <a:t>The social determinants of mental health</a:t>
            </a:r>
            <a:r>
              <a:rPr lang="en-US" sz="1400" dirty="0"/>
              <a:t>. Washington, DC: American Psychiatric Publishing.</a:t>
            </a:r>
          </a:p>
          <a:p>
            <a:r>
              <a:rPr lang="en-US" sz="1400" dirty="0"/>
              <a:t>Consumer Financial Protection Bureau. (2017). </a:t>
            </a:r>
            <a:r>
              <a:rPr lang="en-US" sz="1400" i="1" dirty="0"/>
              <a:t>CFPB Financial well-being scale. [Measurement instrument]</a:t>
            </a:r>
            <a:r>
              <a:rPr lang="en-US" sz="1400" dirty="0"/>
              <a:t>. Retrieved from </a:t>
            </a:r>
            <a:r>
              <a:rPr lang="en-US" sz="1400" dirty="0">
                <a:hlinkClick r:id="rId2"/>
              </a:rPr>
              <a:t>https://www.consumerfinance.gov/data-research/research-reports/financial-well-being-scale/</a:t>
            </a:r>
            <a:endParaRPr lang="en-US" sz="1400" dirty="0"/>
          </a:p>
          <a:p>
            <a:r>
              <a:rPr lang="en-US" sz="1400" dirty="0"/>
              <a:t>Hoopes, S. (2018). </a:t>
            </a:r>
            <a:r>
              <a:rPr lang="en-US" sz="1400" i="1" dirty="0"/>
              <a:t>ALICE Report</a:t>
            </a:r>
            <a:r>
              <a:rPr lang="en-US" sz="1400" dirty="0"/>
              <a:t>. Retrieved from United Way ALICE Project website: </a:t>
            </a:r>
            <a:r>
              <a:rPr lang="en-US" sz="1400" dirty="0">
                <a:hlinkClick r:id="rId3"/>
              </a:rPr>
              <a:t>https://www.uwcm.org/main/alice/</a:t>
            </a:r>
            <a:endParaRPr lang="en-US" sz="1400" dirty="0"/>
          </a:p>
          <a:p>
            <a:r>
              <a:rPr lang="en-US" sz="1400" dirty="0"/>
              <a:t>Kenyon, C., Sandel, M., Silverstein, M., &amp; et al. (2007). Revisiting the social history for child health. </a:t>
            </a:r>
            <a:r>
              <a:rPr lang="en-US" sz="1400" i="1" dirty="0"/>
              <a:t>Pediatrics</a:t>
            </a:r>
            <a:r>
              <a:rPr lang="en-US" sz="1400" dirty="0"/>
              <a:t>, </a:t>
            </a:r>
            <a:r>
              <a:rPr lang="en-US" sz="1400" i="1" dirty="0"/>
              <a:t>120</a:t>
            </a:r>
            <a:r>
              <a:rPr lang="en-US" sz="1400" dirty="0"/>
              <a:t>(3), e734–e738. </a:t>
            </a:r>
          </a:p>
          <a:p>
            <a:r>
              <a:rPr lang="en-US" sz="1400" dirty="0"/>
              <a:t>Prosperity Now. (2019). Prosperity Now Scorecard. Retrieved October 18, 2019, from </a:t>
            </a:r>
            <a:r>
              <a:rPr lang="en-US" sz="1400" dirty="0">
                <a:hlinkClick r:id="rId4"/>
              </a:rPr>
              <a:t>https://scorecard.prosperitynow.org/data-by-issue#finance/outcome/asset-poverty-rate</a:t>
            </a:r>
            <a:endParaRPr lang="en-US" sz="1400" dirty="0"/>
          </a:p>
          <a:p>
            <a:r>
              <a:rPr lang="en-US" sz="1400" dirty="0"/>
              <a:t>Substance Abuse and Mental Health Services Administration. (2012). Results from the 2010 National Survey on Drug Use and Health: Mental Health Findings (NSDUH Series H-42, HHS Publication No. [SMA] 11-4667). Rockville, Maryland.</a:t>
            </a:r>
          </a:p>
          <a:p>
            <a:r>
              <a:rPr lang="en-US" sz="1400" dirty="0"/>
              <a:t>Thyer, B. A., &amp; </a:t>
            </a:r>
            <a:r>
              <a:rPr lang="en-US" sz="1400" dirty="0" err="1"/>
              <a:t>Wodarski</a:t>
            </a:r>
            <a:r>
              <a:rPr lang="en-US" sz="1400" dirty="0"/>
              <a:t>, J. S. (1998). </a:t>
            </a:r>
            <a:r>
              <a:rPr lang="en-US" sz="1400" i="1" dirty="0"/>
              <a:t>Handbook of empirical social work practice, Vol 1</a:t>
            </a:r>
            <a:r>
              <a:rPr lang="en-US" sz="1400" dirty="0"/>
              <a:t>. New York: J. Wiley. </a:t>
            </a:r>
          </a:p>
          <a:p>
            <a:r>
              <a:rPr lang="en-US" sz="1400" dirty="0"/>
              <a:t>U.S. Department of Health &amp; Human Services. (2015, November 23). Poverty Guidelines. Retrieved October 18, 2019, from ASPE website: </a:t>
            </a:r>
            <a:r>
              <a:rPr lang="en-US" sz="1400" dirty="0">
                <a:hlinkClick r:id="rId5"/>
              </a:rPr>
              <a:t>https://aspe.hhs.gov/poverty-guidelines</a:t>
            </a:r>
            <a:endParaRPr lang="en-US" sz="1400" dirty="0"/>
          </a:p>
        </p:txBody>
      </p:sp>
    </p:spTree>
    <p:extLst>
      <p:ext uri="{BB962C8B-B14F-4D97-AF65-F5344CB8AC3E}">
        <p14:creationId xmlns:p14="http://schemas.microsoft.com/office/powerpoint/2010/main" val="767316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anchor="ctr">
            <a:normAutofit/>
          </a:bodyPr>
          <a:lstStyle/>
          <a:p>
            <a:r>
              <a:rPr lang="en-US" sz="3200" dirty="0">
                <a:solidFill>
                  <a:srgbClr val="FFFFFF"/>
                </a:solidFill>
              </a:rPr>
              <a:t>Thank you</a:t>
            </a:r>
          </a:p>
        </p:txBody>
      </p:sp>
      <p:sp>
        <p:nvSpPr>
          <p:cNvPr id="3" name="Content Placeholder 2"/>
          <p:cNvSpPr>
            <a:spLocks noGrp="1"/>
          </p:cNvSpPr>
          <p:nvPr>
            <p:ph type="body" idx="1"/>
          </p:nvPr>
        </p:nvSpPr>
        <p:spPr>
          <a:xfrm>
            <a:off x="5155906" y="485678"/>
            <a:ext cx="6545514" cy="5252413"/>
          </a:xfrm>
        </p:spPr>
        <p:txBody>
          <a:bodyPr anchor="ctr">
            <a:normAutofit/>
          </a:bodyPr>
          <a:lstStyle/>
          <a:p>
            <a:pPr marL="0" indent="0">
              <a:buNone/>
            </a:pPr>
            <a:r>
              <a:rPr lang="en-US" sz="2000" dirty="0"/>
              <a:t>Jeffrey Anvari-Clark, MA, MSW</a:t>
            </a:r>
          </a:p>
          <a:p>
            <a:r>
              <a:rPr lang="en-US" sz="2000" dirty="0">
                <a:hlinkClick r:id="rId2"/>
              </a:rPr>
              <a:t>jeffrey.clark@ssw.umaryland.edu</a:t>
            </a:r>
            <a:endParaRPr lang="en-US" sz="2000" dirty="0"/>
          </a:p>
          <a:p>
            <a:r>
              <a:rPr lang="en-US" sz="2000" dirty="0">
                <a:hlinkClick r:id="rId3"/>
              </a:rPr>
              <a:t>jeffreyanvariclark.com </a:t>
            </a:r>
            <a:endParaRPr lang="en-US" sz="2000" dirty="0"/>
          </a:p>
        </p:txBody>
      </p:sp>
    </p:spTree>
    <p:extLst>
      <p:ext uri="{BB962C8B-B14F-4D97-AF65-F5344CB8AC3E}">
        <p14:creationId xmlns:p14="http://schemas.microsoft.com/office/powerpoint/2010/main" val="2949428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3DC48-5DA3-854C-9E3D-E2D4146DF63D}"/>
              </a:ext>
            </a:extLst>
          </p:cNvPr>
          <p:cNvSpPr>
            <a:spLocks noGrp="1"/>
          </p:cNvSpPr>
          <p:nvPr>
            <p:ph type="title"/>
          </p:nvPr>
        </p:nvSpPr>
        <p:spPr/>
        <p:txBody>
          <a:bodyPr/>
          <a:lstStyle/>
          <a:p>
            <a:r>
              <a:rPr lang="en-US" dirty="0"/>
              <a:t>Why are financial considerations important? </a:t>
            </a:r>
          </a:p>
        </p:txBody>
      </p:sp>
      <p:sp>
        <p:nvSpPr>
          <p:cNvPr id="3" name="Content Placeholder 2">
            <a:extLst>
              <a:ext uri="{FF2B5EF4-FFF2-40B4-BE49-F238E27FC236}">
                <a16:creationId xmlns:a16="http://schemas.microsoft.com/office/drawing/2014/main" id="{BB0A8F03-887C-0E4F-9978-457681E5F190}"/>
              </a:ext>
            </a:extLst>
          </p:cNvPr>
          <p:cNvSpPr>
            <a:spLocks noGrp="1"/>
          </p:cNvSpPr>
          <p:nvPr>
            <p:ph idx="1"/>
          </p:nvPr>
        </p:nvSpPr>
        <p:spPr>
          <a:xfrm>
            <a:off x="581192" y="1873124"/>
            <a:ext cx="11029615" cy="4970594"/>
          </a:xfrm>
        </p:spPr>
        <p:txBody>
          <a:bodyPr>
            <a:normAutofit/>
          </a:bodyPr>
          <a:lstStyle/>
          <a:p>
            <a:pPr marL="0" indent="0">
              <a:buNone/>
            </a:pPr>
            <a:r>
              <a:rPr lang="en-US" sz="2000" dirty="0"/>
              <a:t>(</a:t>
            </a:r>
            <a:r>
              <a:rPr lang="en-US" sz="2000" i="1" dirty="0"/>
              <a:t>After all, I didn’t get into this profession for the money!</a:t>
            </a:r>
            <a:r>
              <a:rPr lang="en-US" sz="2000" dirty="0"/>
              <a:t>)</a:t>
            </a:r>
            <a:endParaRPr lang="en-GB" sz="1400" dirty="0"/>
          </a:p>
          <a:p>
            <a:pPr lvl="1" fontAlgn="ctr"/>
            <a:r>
              <a:rPr lang="en-GB" sz="2000" dirty="0"/>
              <a:t>CSWE says so: 2015 EPAS / supporting materials include economic justice and financial content</a:t>
            </a:r>
            <a:endParaRPr lang="en-GB" sz="1800" dirty="0"/>
          </a:p>
          <a:p>
            <a:pPr lvl="1" fontAlgn="ctr"/>
            <a:r>
              <a:rPr lang="en-GB" sz="2000" dirty="0"/>
              <a:t>Grand Challenges for Social Work: Build financial capability for all, Reduce extreme economic inequality</a:t>
            </a:r>
            <a:endParaRPr lang="en-GB" sz="1800" dirty="0"/>
          </a:p>
          <a:p>
            <a:pPr lvl="1" fontAlgn="ctr"/>
            <a:r>
              <a:rPr lang="en-GB" sz="2000" dirty="0"/>
              <a:t>Your fellow practitioners say so: “</a:t>
            </a:r>
            <a:r>
              <a:rPr lang="en-GB" sz="2000" i="1" dirty="0"/>
              <a:t>Practitioners can't address mental health issues because financial stress is in the way.</a:t>
            </a:r>
            <a:r>
              <a:rPr lang="en-GB" sz="2000" dirty="0"/>
              <a:t>”</a:t>
            </a:r>
            <a:endParaRPr lang="en-GB" sz="1800" dirty="0"/>
          </a:p>
          <a:p>
            <a:pPr lvl="1" fontAlgn="ctr"/>
            <a:r>
              <a:rPr lang="en-GB" sz="2000" dirty="0"/>
              <a:t>You miss a big part of the picture by neglecting it:</a:t>
            </a:r>
            <a:endParaRPr lang="en-GB" sz="1800" dirty="0"/>
          </a:p>
          <a:p>
            <a:pPr lvl="2" fontAlgn="ctr"/>
            <a:r>
              <a:rPr lang="en-GB" sz="1800" dirty="0"/>
              <a:t>Financial well-being contributes as much to overall well-being as do job satisfaction, relationship support satisfaction, and health status combined.</a:t>
            </a:r>
            <a:endParaRPr lang="en-GB" sz="1600" dirty="0"/>
          </a:p>
          <a:p>
            <a:pPr lvl="2" fontAlgn="ctr"/>
            <a:r>
              <a:rPr lang="en-GB" sz="1800" dirty="0"/>
              <a:t>Work with the whole person</a:t>
            </a:r>
            <a:endParaRPr lang="en-GB" sz="1600" dirty="0"/>
          </a:p>
          <a:p>
            <a:pPr lvl="2" fontAlgn="ctr"/>
            <a:r>
              <a:rPr lang="en-GB" sz="1800" dirty="0"/>
              <a:t>Person-in-Environment</a:t>
            </a:r>
            <a:endParaRPr lang="en-GB" sz="1600" dirty="0"/>
          </a:p>
        </p:txBody>
      </p:sp>
    </p:spTree>
    <p:extLst>
      <p:ext uri="{BB962C8B-B14F-4D97-AF65-F5344CB8AC3E}">
        <p14:creationId xmlns:p14="http://schemas.microsoft.com/office/powerpoint/2010/main" val="433059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68E92-C89E-0B41-ACF2-67095F8D0DB9}"/>
              </a:ext>
            </a:extLst>
          </p:cNvPr>
          <p:cNvSpPr>
            <a:spLocks noGrp="1"/>
          </p:cNvSpPr>
          <p:nvPr>
            <p:ph type="title"/>
          </p:nvPr>
        </p:nvSpPr>
        <p:spPr>
          <a:xfrm>
            <a:off x="581192" y="702156"/>
            <a:ext cx="11029616" cy="783744"/>
          </a:xfrm>
        </p:spPr>
        <p:txBody>
          <a:bodyPr/>
          <a:lstStyle/>
          <a:p>
            <a:r>
              <a:rPr lang="en-US" dirty="0">
                <a:solidFill>
                  <a:srgbClr val="FFFFFF"/>
                </a:solidFill>
              </a:rPr>
              <a:t>Defining: Financial Well-being (FWB)</a:t>
            </a:r>
            <a:endParaRPr lang="en-US" dirty="0"/>
          </a:p>
        </p:txBody>
      </p:sp>
      <p:sp>
        <p:nvSpPr>
          <p:cNvPr id="3" name="Content Placeholder 2">
            <a:extLst>
              <a:ext uri="{FF2B5EF4-FFF2-40B4-BE49-F238E27FC236}">
                <a16:creationId xmlns:a16="http://schemas.microsoft.com/office/drawing/2014/main" id="{44B3B753-5A9E-9142-8662-7B8C7CC1A556}"/>
              </a:ext>
            </a:extLst>
          </p:cNvPr>
          <p:cNvSpPr>
            <a:spLocks noGrp="1"/>
          </p:cNvSpPr>
          <p:nvPr>
            <p:ph idx="1"/>
          </p:nvPr>
        </p:nvSpPr>
        <p:spPr>
          <a:xfrm>
            <a:off x="581192" y="1885950"/>
            <a:ext cx="11029615" cy="1305777"/>
          </a:xfrm>
        </p:spPr>
        <p:txBody>
          <a:bodyPr>
            <a:normAutofit fontScale="85000" lnSpcReduction="20000"/>
          </a:bodyPr>
          <a:lstStyle/>
          <a:p>
            <a:r>
              <a:rPr lang="en-US" sz="2800" b="1" i="1" dirty="0"/>
              <a:t>Financial well-being </a:t>
            </a:r>
            <a:r>
              <a:rPr lang="en-US" sz="2800" i="1" dirty="0"/>
              <a:t>is a state of being wherein a person can </a:t>
            </a:r>
            <a:r>
              <a:rPr lang="en-US" sz="2800" i="1" u="sng" dirty="0"/>
              <a:t>fully meet</a:t>
            </a:r>
            <a:r>
              <a:rPr lang="en-US" sz="2800" i="1" dirty="0"/>
              <a:t> current and ongoing financial obligations, can </a:t>
            </a:r>
            <a:r>
              <a:rPr lang="en-US" sz="2800" i="1" u="sng" dirty="0"/>
              <a:t>feel secure</a:t>
            </a:r>
            <a:r>
              <a:rPr lang="en-US" sz="2800" i="1" dirty="0"/>
              <a:t> in their financial future and is able to </a:t>
            </a:r>
            <a:r>
              <a:rPr lang="en-US" sz="2800" i="1" u="sng" dirty="0"/>
              <a:t>make choices</a:t>
            </a:r>
            <a:r>
              <a:rPr lang="en-US" sz="2800" i="1" dirty="0"/>
              <a:t> that allow them to enjoy life.          </a:t>
            </a:r>
          </a:p>
          <a:p>
            <a:pPr marL="0" indent="0">
              <a:buNone/>
            </a:pPr>
            <a:r>
              <a:rPr lang="en-US" sz="2000" dirty="0"/>
              <a:t>	(Consumer Financial Protection Bureau, 2017)</a:t>
            </a:r>
            <a:endParaRPr lang="en-US" sz="2800" dirty="0"/>
          </a:p>
        </p:txBody>
      </p:sp>
      <p:pic>
        <p:nvPicPr>
          <p:cNvPr id="4" name="Picture 3">
            <a:extLst>
              <a:ext uri="{FF2B5EF4-FFF2-40B4-BE49-F238E27FC236}">
                <a16:creationId xmlns:a16="http://schemas.microsoft.com/office/drawing/2014/main" id="{F0021CC9-999F-824E-A21C-49D2587F71A8}"/>
              </a:ext>
            </a:extLst>
          </p:cNvPr>
          <p:cNvPicPr>
            <a:picLocks noChangeAspect="1"/>
          </p:cNvPicPr>
          <p:nvPr/>
        </p:nvPicPr>
        <p:blipFill>
          <a:blip r:embed="rId3"/>
          <a:stretch>
            <a:fillRect/>
          </a:stretch>
        </p:blipFill>
        <p:spPr>
          <a:xfrm>
            <a:off x="1069912" y="3361721"/>
            <a:ext cx="10192996" cy="3496279"/>
          </a:xfrm>
          <a:prstGeom prst="rect">
            <a:avLst/>
          </a:prstGeom>
        </p:spPr>
      </p:pic>
    </p:spTree>
    <p:extLst>
      <p:ext uri="{BB962C8B-B14F-4D97-AF65-F5344CB8AC3E}">
        <p14:creationId xmlns:p14="http://schemas.microsoft.com/office/powerpoint/2010/main" val="1801954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200" dirty="0">
                <a:solidFill>
                  <a:srgbClr val="FFFFFF"/>
                </a:solidFill>
              </a:rPr>
              <a:t>Defining: Behavioral Health (BH)</a:t>
            </a:r>
          </a:p>
        </p:txBody>
      </p:sp>
      <p:sp>
        <p:nvSpPr>
          <p:cNvPr id="4" name="Content Placeholder 3">
            <a:extLst>
              <a:ext uri="{FF2B5EF4-FFF2-40B4-BE49-F238E27FC236}">
                <a16:creationId xmlns:a16="http://schemas.microsoft.com/office/drawing/2014/main" id="{20BFE465-D915-9F41-AF44-83DA62D94A35}"/>
              </a:ext>
            </a:extLst>
          </p:cNvPr>
          <p:cNvSpPr>
            <a:spLocks noGrp="1"/>
          </p:cNvSpPr>
          <p:nvPr>
            <p:ph idx="1"/>
          </p:nvPr>
        </p:nvSpPr>
        <p:spPr>
          <a:xfrm>
            <a:off x="581192" y="2180496"/>
            <a:ext cx="11029615" cy="4348892"/>
          </a:xfrm>
        </p:spPr>
        <p:txBody>
          <a:bodyPr>
            <a:normAutofit lnSpcReduction="10000"/>
          </a:bodyPr>
          <a:lstStyle/>
          <a:p>
            <a:r>
              <a:rPr lang="en-US" sz="2400" dirty="0"/>
              <a:t>”A mental disorder is a syndrome characterized by clinically significant disturbance in an individual’s cognition, emotion regulation, or behavior that reflects a dysfunction in the psychological, biological, or developmental processes underlying mental functioning. </a:t>
            </a:r>
            <a:r>
              <a:rPr lang="en-US" sz="2400" b="1" i="1" dirty="0"/>
              <a:t>Mental disorders are usually associated with significant distress or disability in social, </a:t>
            </a:r>
            <a:r>
              <a:rPr lang="en-US" sz="2400" b="1" i="1" u="sng" dirty="0"/>
              <a:t>occupational</a:t>
            </a:r>
            <a:r>
              <a:rPr lang="en-US" sz="2400" b="1" i="1" dirty="0"/>
              <a:t>, or </a:t>
            </a:r>
            <a:r>
              <a:rPr lang="en-US" sz="2400" b="1" i="1" u="sng" dirty="0"/>
              <a:t>other important activities</a:t>
            </a:r>
            <a:r>
              <a:rPr lang="en-US" sz="2400" dirty="0"/>
              <a:t>.”</a:t>
            </a:r>
            <a:r>
              <a:rPr lang="en-US" dirty="0"/>
              <a:t>                               (From DSM-5, p20)</a:t>
            </a:r>
          </a:p>
          <a:p>
            <a:pPr lvl="2"/>
            <a:r>
              <a:rPr lang="en-US" sz="2000" b="1" dirty="0"/>
              <a:t>Occupation:</a:t>
            </a:r>
            <a:r>
              <a:rPr lang="en-US" sz="2000" dirty="0"/>
              <a:t> i.e. ability to engage in gainful employment, volunteering, child caring.</a:t>
            </a:r>
          </a:p>
          <a:p>
            <a:pPr lvl="2"/>
            <a:r>
              <a:rPr lang="en-US" sz="2000" b="1" dirty="0"/>
              <a:t>Other activities: </a:t>
            </a:r>
            <a:r>
              <a:rPr lang="en-US" sz="2000" dirty="0"/>
              <a:t>i.e. tasks requiring concentration and foresight, such as:</a:t>
            </a:r>
          </a:p>
          <a:p>
            <a:pPr lvl="3"/>
            <a:r>
              <a:rPr lang="en-US" sz="2000" dirty="0"/>
              <a:t>Bill paying</a:t>
            </a:r>
          </a:p>
          <a:p>
            <a:pPr lvl="3"/>
            <a:r>
              <a:rPr lang="en-US" sz="2000" dirty="0"/>
              <a:t>Budgeting</a:t>
            </a:r>
          </a:p>
          <a:p>
            <a:pPr lvl="3"/>
            <a:r>
              <a:rPr lang="en-US" sz="2000" dirty="0"/>
              <a:t>Dealing with unexpected financial shocks (car repairs, emergency medical expenses)</a:t>
            </a:r>
          </a:p>
        </p:txBody>
      </p:sp>
    </p:spTree>
    <p:extLst>
      <p:ext uri="{BB962C8B-B14F-4D97-AF65-F5344CB8AC3E}">
        <p14:creationId xmlns:p14="http://schemas.microsoft.com/office/powerpoint/2010/main" val="989342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60310-C9AB-8048-8E85-014858061C81}"/>
              </a:ext>
            </a:extLst>
          </p:cNvPr>
          <p:cNvSpPr>
            <a:spLocks noGrp="1"/>
          </p:cNvSpPr>
          <p:nvPr>
            <p:ph type="title"/>
          </p:nvPr>
        </p:nvSpPr>
        <p:spPr/>
        <p:txBody>
          <a:bodyPr/>
          <a:lstStyle/>
          <a:p>
            <a:r>
              <a:rPr lang="en-US" dirty="0"/>
              <a:t>Implications</a:t>
            </a:r>
          </a:p>
        </p:txBody>
      </p:sp>
      <p:graphicFrame>
        <p:nvGraphicFramePr>
          <p:cNvPr id="4" name="Diagram 3">
            <a:extLst>
              <a:ext uri="{FF2B5EF4-FFF2-40B4-BE49-F238E27FC236}">
                <a16:creationId xmlns:a16="http://schemas.microsoft.com/office/drawing/2014/main" id="{9688D18A-DFF3-364E-BACC-6A1C8BF65839}"/>
              </a:ext>
            </a:extLst>
          </p:cNvPr>
          <p:cNvGraphicFramePr/>
          <p:nvPr>
            <p:extLst>
              <p:ext uri="{D42A27DB-BD31-4B8C-83A1-F6EECF244321}">
                <p14:modId xmlns:p14="http://schemas.microsoft.com/office/powerpoint/2010/main" val="2861263235"/>
              </p:ext>
            </p:extLst>
          </p:nvPr>
        </p:nvGraphicFramePr>
        <p:xfrm>
          <a:off x="1603375" y="159120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3866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3E66E-B9E9-F849-B351-95F3517DDF9D}"/>
              </a:ext>
            </a:extLst>
          </p:cNvPr>
          <p:cNvSpPr>
            <a:spLocks noGrp="1"/>
          </p:cNvSpPr>
          <p:nvPr>
            <p:ph type="title"/>
          </p:nvPr>
        </p:nvSpPr>
        <p:spPr/>
        <p:txBody>
          <a:bodyPr/>
          <a:lstStyle/>
          <a:p>
            <a:r>
              <a:rPr lang="en-US" dirty="0"/>
              <a:t>Conceptualizing implications</a:t>
            </a:r>
          </a:p>
        </p:txBody>
      </p:sp>
      <p:sp>
        <p:nvSpPr>
          <p:cNvPr id="3" name="Content Placeholder 2">
            <a:extLst>
              <a:ext uri="{FF2B5EF4-FFF2-40B4-BE49-F238E27FC236}">
                <a16:creationId xmlns:a16="http://schemas.microsoft.com/office/drawing/2014/main" id="{286ABD38-794F-0B4A-A14B-B69CF1F7659C}"/>
              </a:ext>
            </a:extLst>
          </p:cNvPr>
          <p:cNvSpPr>
            <a:spLocks noGrp="1"/>
          </p:cNvSpPr>
          <p:nvPr>
            <p:ph idx="1"/>
          </p:nvPr>
        </p:nvSpPr>
        <p:spPr>
          <a:xfrm>
            <a:off x="581192" y="1868356"/>
            <a:ext cx="11029615" cy="1703519"/>
          </a:xfrm>
        </p:spPr>
        <p:txBody>
          <a:bodyPr>
            <a:normAutofit/>
          </a:bodyPr>
          <a:lstStyle/>
          <a:p>
            <a:r>
              <a:rPr lang="en-US" sz="2000" b="1" dirty="0"/>
              <a:t>Social Determinants of Behavioral Health </a:t>
            </a:r>
            <a:r>
              <a:rPr lang="en-US" sz="2000" dirty="0"/>
              <a:t>are those factors (social, cultural, physical, policy) which shape people’s behavioral health whether through direct impact or framing options. It impacts what life choices you see and technically are available from which to choose. </a:t>
            </a:r>
          </a:p>
        </p:txBody>
      </p:sp>
      <p:sp>
        <p:nvSpPr>
          <p:cNvPr id="6" name="Left Arrow Callout 5">
            <a:extLst>
              <a:ext uri="{FF2B5EF4-FFF2-40B4-BE49-F238E27FC236}">
                <a16:creationId xmlns:a16="http://schemas.microsoft.com/office/drawing/2014/main" id="{27C4B7D9-A74B-7946-8637-CEE97549C752}"/>
              </a:ext>
            </a:extLst>
          </p:cNvPr>
          <p:cNvSpPr/>
          <p:nvPr/>
        </p:nvSpPr>
        <p:spPr>
          <a:xfrm>
            <a:off x="8211312" y="4031936"/>
            <a:ext cx="2139696" cy="1627632"/>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Disorder</a:t>
            </a:r>
          </a:p>
        </p:txBody>
      </p:sp>
      <p:sp>
        <p:nvSpPr>
          <p:cNvPr id="7" name="Left Arrow Callout 6">
            <a:extLst>
              <a:ext uri="{FF2B5EF4-FFF2-40B4-BE49-F238E27FC236}">
                <a16:creationId xmlns:a16="http://schemas.microsoft.com/office/drawing/2014/main" id="{5AB90007-EADE-6E47-9F2D-95714F8495EC}"/>
              </a:ext>
            </a:extLst>
          </p:cNvPr>
          <p:cNvSpPr/>
          <p:nvPr/>
        </p:nvSpPr>
        <p:spPr>
          <a:xfrm>
            <a:off x="4490889" y="4031936"/>
            <a:ext cx="2139696" cy="1627632"/>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Cause</a:t>
            </a:r>
          </a:p>
        </p:txBody>
      </p:sp>
      <p:sp>
        <p:nvSpPr>
          <p:cNvPr id="9" name="Rectangle 8">
            <a:extLst>
              <a:ext uri="{FF2B5EF4-FFF2-40B4-BE49-F238E27FC236}">
                <a16:creationId xmlns:a16="http://schemas.microsoft.com/office/drawing/2014/main" id="{48676210-D0C9-F944-80BA-D3324BA5EBA2}"/>
              </a:ext>
            </a:extLst>
          </p:cNvPr>
          <p:cNvSpPr/>
          <p:nvPr/>
        </p:nvSpPr>
        <p:spPr>
          <a:xfrm>
            <a:off x="9168658" y="5832678"/>
            <a:ext cx="941283" cy="369332"/>
          </a:xfrm>
          <a:prstGeom prst="rect">
            <a:avLst/>
          </a:prstGeom>
        </p:spPr>
        <p:txBody>
          <a:bodyPr wrap="none">
            <a:spAutoFit/>
          </a:bodyPr>
          <a:lstStyle/>
          <a:p>
            <a:r>
              <a:rPr lang="en-US" dirty="0">
                <a:latin typeface="Helvetica" pitchFamily="2" charset="0"/>
              </a:rPr>
              <a:t>Anxiety</a:t>
            </a:r>
            <a:endParaRPr lang="en-US" dirty="0">
              <a:effectLst/>
              <a:latin typeface="Helvetica" pitchFamily="2" charset="0"/>
            </a:endParaRPr>
          </a:p>
        </p:txBody>
      </p:sp>
      <p:sp>
        <p:nvSpPr>
          <p:cNvPr id="10" name="Rectangle 9">
            <a:extLst>
              <a:ext uri="{FF2B5EF4-FFF2-40B4-BE49-F238E27FC236}">
                <a16:creationId xmlns:a16="http://schemas.microsoft.com/office/drawing/2014/main" id="{68E6EDEC-0AA4-414A-A4A3-486C76FD3D7D}"/>
              </a:ext>
            </a:extLst>
          </p:cNvPr>
          <p:cNvSpPr/>
          <p:nvPr/>
        </p:nvSpPr>
        <p:spPr>
          <a:xfrm>
            <a:off x="5178940" y="5832678"/>
            <a:ext cx="2138737" cy="646331"/>
          </a:xfrm>
          <a:prstGeom prst="rect">
            <a:avLst/>
          </a:prstGeom>
        </p:spPr>
        <p:txBody>
          <a:bodyPr wrap="square">
            <a:spAutoFit/>
          </a:bodyPr>
          <a:lstStyle/>
          <a:p>
            <a:r>
              <a:rPr lang="en-US" dirty="0">
                <a:latin typeface="Helvetica" pitchFamily="2" charset="0"/>
              </a:rPr>
              <a:t>Insufficient funds to pay all bills</a:t>
            </a:r>
            <a:endParaRPr lang="en-US" dirty="0">
              <a:effectLst/>
              <a:latin typeface="Helvetica" pitchFamily="2" charset="0"/>
            </a:endParaRPr>
          </a:p>
        </p:txBody>
      </p:sp>
      <p:sp>
        <p:nvSpPr>
          <p:cNvPr id="11" name="Rectangle 10">
            <a:extLst>
              <a:ext uri="{FF2B5EF4-FFF2-40B4-BE49-F238E27FC236}">
                <a16:creationId xmlns:a16="http://schemas.microsoft.com/office/drawing/2014/main" id="{35C8ECA7-113E-5F44-A869-E3366B2C01CE}"/>
              </a:ext>
            </a:extLst>
          </p:cNvPr>
          <p:cNvSpPr/>
          <p:nvPr/>
        </p:nvSpPr>
        <p:spPr>
          <a:xfrm>
            <a:off x="1282530" y="4051418"/>
            <a:ext cx="1627632" cy="1608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Cause of cause</a:t>
            </a:r>
          </a:p>
        </p:txBody>
      </p:sp>
      <p:sp>
        <p:nvSpPr>
          <p:cNvPr id="12" name="Rectangle 11">
            <a:extLst>
              <a:ext uri="{FF2B5EF4-FFF2-40B4-BE49-F238E27FC236}">
                <a16:creationId xmlns:a16="http://schemas.microsoft.com/office/drawing/2014/main" id="{E58BC47E-AAA6-824C-A516-3C1E597630CF}"/>
              </a:ext>
            </a:extLst>
          </p:cNvPr>
          <p:cNvSpPr/>
          <p:nvPr/>
        </p:nvSpPr>
        <p:spPr>
          <a:xfrm>
            <a:off x="1218975" y="5786511"/>
            <a:ext cx="1824263" cy="646331"/>
          </a:xfrm>
          <a:prstGeom prst="rect">
            <a:avLst/>
          </a:prstGeom>
        </p:spPr>
        <p:txBody>
          <a:bodyPr wrap="square">
            <a:spAutoFit/>
          </a:bodyPr>
          <a:lstStyle/>
          <a:p>
            <a:r>
              <a:rPr lang="en-US" dirty="0">
                <a:latin typeface="Helvetica" pitchFamily="2" charset="0"/>
              </a:rPr>
              <a:t>Job with volatile scheduling</a:t>
            </a:r>
            <a:endParaRPr lang="en-US" dirty="0">
              <a:effectLst/>
              <a:latin typeface="Helvetica" pitchFamily="2" charset="0"/>
            </a:endParaRPr>
          </a:p>
        </p:txBody>
      </p:sp>
      <p:sp>
        <p:nvSpPr>
          <p:cNvPr id="4" name="TextBox 3">
            <a:extLst>
              <a:ext uri="{FF2B5EF4-FFF2-40B4-BE49-F238E27FC236}">
                <a16:creationId xmlns:a16="http://schemas.microsoft.com/office/drawing/2014/main" id="{67E5992B-543A-A644-B028-56844B028F47}"/>
              </a:ext>
            </a:extLst>
          </p:cNvPr>
          <p:cNvSpPr txBox="1"/>
          <p:nvPr/>
        </p:nvSpPr>
        <p:spPr>
          <a:xfrm>
            <a:off x="9529768" y="6500811"/>
            <a:ext cx="2514791" cy="369332"/>
          </a:xfrm>
          <a:prstGeom prst="rect">
            <a:avLst/>
          </a:prstGeom>
          <a:noFill/>
        </p:spPr>
        <p:txBody>
          <a:bodyPr wrap="none" rtlCol="0">
            <a:spAutoFit/>
          </a:bodyPr>
          <a:lstStyle/>
          <a:p>
            <a:r>
              <a:rPr lang="en-US" dirty="0"/>
              <a:t>(Compton &amp; Shim, 2015)</a:t>
            </a:r>
          </a:p>
        </p:txBody>
      </p:sp>
    </p:spTree>
    <p:extLst>
      <p:ext uri="{BB962C8B-B14F-4D97-AF65-F5344CB8AC3E}">
        <p14:creationId xmlns:p14="http://schemas.microsoft.com/office/powerpoint/2010/main" val="3343461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281FC-1726-5E44-ACF7-76FB13372ACB}"/>
              </a:ext>
            </a:extLst>
          </p:cNvPr>
          <p:cNvSpPr>
            <a:spLocks noGrp="1"/>
          </p:cNvSpPr>
          <p:nvPr>
            <p:ph type="title"/>
          </p:nvPr>
        </p:nvSpPr>
        <p:spPr/>
        <p:txBody>
          <a:bodyPr/>
          <a:lstStyle/>
          <a:p>
            <a:r>
              <a:rPr lang="en-US" dirty="0"/>
              <a:t>Jordon’s Story</a:t>
            </a:r>
          </a:p>
        </p:txBody>
      </p:sp>
      <p:sp>
        <p:nvSpPr>
          <p:cNvPr id="3" name="Content Placeholder 2">
            <a:extLst>
              <a:ext uri="{FF2B5EF4-FFF2-40B4-BE49-F238E27FC236}">
                <a16:creationId xmlns:a16="http://schemas.microsoft.com/office/drawing/2014/main" id="{94DF3ACB-AA7D-8A43-B4AE-F5774FB9EE01}"/>
              </a:ext>
            </a:extLst>
          </p:cNvPr>
          <p:cNvSpPr>
            <a:spLocks noGrp="1"/>
          </p:cNvSpPr>
          <p:nvPr>
            <p:ph idx="1"/>
          </p:nvPr>
        </p:nvSpPr>
        <p:spPr/>
        <p:txBody>
          <a:bodyPr>
            <a:normAutofit/>
          </a:bodyPr>
          <a:lstStyle/>
          <a:p>
            <a:r>
              <a:rPr lang="en-US" sz="2800" dirty="0"/>
              <a:t>Jordon contacts your behavioral health clinic to make an appointment. They state that they are feeling really overwhelmed, having frequent panic attacks. Jordan works a retail job, has inconsistent (volatile) hours, and due to inability to regularly pay child support, is now having wages garnished. </a:t>
            </a:r>
          </a:p>
        </p:txBody>
      </p:sp>
    </p:spTree>
    <p:extLst>
      <p:ext uri="{BB962C8B-B14F-4D97-AF65-F5344CB8AC3E}">
        <p14:creationId xmlns:p14="http://schemas.microsoft.com/office/powerpoint/2010/main" val="1121155031"/>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3871</Words>
  <Application>Microsoft Macintosh PowerPoint</Application>
  <PresentationFormat>Widescreen</PresentationFormat>
  <Paragraphs>310</Paragraphs>
  <Slides>38</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Gill Sans MT</vt:lpstr>
      <vt:lpstr>Helvetica</vt:lpstr>
      <vt:lpstr>Wingdings</vt:lpstr>
      <vt:lpstr>Wingdings 2</vt:lpstr>
      <vt:lpstr>Dividend</vt:lpstr>
      <vt:lpstr>Money and Wellness:  The Intersections of Financial &amp; Behavioral Health</vt:lpstr>
      <vt:lpstr>Objectives</vt:lpstr>
      <vt:lpstr>Agenda</vt:lpstr>
      <vt:lpstr>Why are financial considerations important? </vt:lpstr>
      <vt:lpstr>Defining: Financial Well-being (FWB)</vt:lpstr>
      <vt:lpstr>Defining: Behavioral Health (BH)</vt:lpstr>
      <vt:lpstr>Implications</vt:lpstr>
      <vt:lpstr>Conceptualizing implications</vt:lpstr>
      <vt:lpstr>Jordon’s Story</vt:lpstr>
      <vt:lpstr>Behavioral Health  -and- financial well-being</vt:lpstr>
      <vt:lpstr>Understanding: BH – Stress Disorders</vt:lpstr>
      <vt:lpstr>Implications: BH – Stress Disorders</vt:lpstr>
      <vt:lpstr>Case illustration - Georgia</vt:lpstr>
      <vt:lpstr>Understanding: BH – Anxiety Disorders</vt:lpstr>
      <vt:lpstr>Implications: BH – Anxiety Disorders</vt:lpstr>
      <vt:lpstr>Case Illustration – Jordan (revisited)</vt:lpstr>
      <vt:lpstr>Understanding: BH – Depressive Disorders</vt:lpstr>
      <vt:lpstr>Implications: BH – Depressive Disorders</vt:lpstr>
      <vt:lpstr>Case illustration - Salvador</vt:lpstr>
      <vt:lpstr>Money Disorders &amp; Other behavioral Health conditions</vt:lpstr>
      <vt:lpstr>Vignette for small group discussion</vt:lpstr>
      <vt:lpstr>What to do?  -- Engagement</vt:lpstr>
      <vt:lpstr>What to do – Engagement (con’t)</vt:lpstr>
      <vt:lpstr>What to do?  -- Assessment</vt:lpstr>
      <vt:lpstr>What to Do? -- Formal Assessment</vt:lpstr>
      <vt:lpstr>Intervention</vt:lpstr>
      <vt:lpstr>Intervening: BH – Stress Disorders</vt:lpstr>
      <vt:lpstr>Intervening: BH – Anxiety Disorders</vt:lpstr>
      <vt:lpstr>Intervening: BH – Depressive Disorders</vt:lpstr>
      <vt:lpstr>Interventions – Other considerations</vt:lpstr>
      <vt:lpstr>Interventions – Other Considerations, Con’t</vt:lpstr>
      <vt:lpstr>Emerging issues</vt:lpstr>
      <vt:lpstr>Key take-aways</vt:lpstr>
      <vt:lpstr>Homework</vt:lpstr>
      <vt:lpstr>  Assessments &amp; Tools</vt:lpstr>
      <vt:lpstr>Additional resources</vt:lpstr>
      <vt:lpstr>References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Money and Wellness:  The Intersections of Financial &amp; Behavioral Health</dc:title>
  <dc:creator>Clark, Jeffrey</dc:creator>
  <cp:lastModifiedBy>Clark, Jeffrey</cp:lastModifiedBy>
  <cp:revision>1</cp:revision>
  <dcterms:created xsi:type="dcterms:W3CDTF">2020-09-28T15:04:06Z</dcterms:created>
  <dcterms:modified xsi:type="dcterms:W3CDTF">2020-09-29T15:46:09Z</dcterms:modified>
</cp:coreProperties>
</file>