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3004800" cy="975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70" d="100"/>
          <a:sy n="70" d="100"/>
        </p:scale>
        <p:origin x="-112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63282"/>
            <a:ext cx="13004800" cy="12908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8753856"/>
            <a:ext cx="13004800" cy="7315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0" y="7521956"/>
            <a:ext cx="13004800" cy="117348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77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Qualities of a Good Mentor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jdlasica - https://www.flickr.com/photos/36521958135@N01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485632"/>
            <a:ext cx="13004800" cy="12679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004800" cy="190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3004800" cy="190500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125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Invested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8753856"/>
            <a:ext cx="13004800" cy="7315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48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Wants to see you succeed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Jackal of all trades - https://www.flickr.com/photos/12633750@N04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44132"/>
            <a:ext cx="13004800" cy="31094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8753856"/>
            <a:ext cx="13004800" cy="7315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48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Pushes and supports you on your journey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912356"/>
            <a:ext cx="13004800" cy="190500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125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Encouraging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Mandajuice - https://www.flickr.com/photos/60449310@N00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44132"/>
            <a:ext cx="13004800" cy="31094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8753856"/>
            <a:ext cx="13004800" cy="7315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48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Use active listening skills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912356"/>
            <a:ext cx="13004800" cy="190500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125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Good listener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Philippe Put - https://www.flickr.com/photos/34547181@N00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415784"/>
            <a:ext cx="13004800" cy="23378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7873492"/>
            <a:ext cx="13004800" cy="190500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r"/>
            <a:r>
              <a:rPr lang="en-US" sz="125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Validating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390892"/>
            <a:ext cx="13004800" cy="4267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r"/>
            <a:r>
              <a:rPr lang="en-US" sz="28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Acknowledges your accomplishments and empathizes with your hardships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Singapore 2010 Youth Olympic Games - https://www.flickr.com/photos/15322733@N05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101332"/>
            <a:ext cx="13004800" cy="26522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8753856"/>
            <a:ext cx="13004800" cy="7315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48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Makes sure you meet your goals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369556"/>
            <a:ext cx="13004800" cy="135636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89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Holds you accountable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thebarrowboy - https://www.flickr.com/photos/48778414@N04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5412"/>
            <a:ext cx="13004800" cy="30281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8855456"/>
            <a:ext cx="13004800" cy="60960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40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Knows who to ask and where to find the answers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013956"/>
            <a:ext cx="13004800" cy="190500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125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Knowledgable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Halans - https://www.flickr.com/photos/48889073931@N01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355332"/>
            <a:ext cx="13004800" cy="23982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8753856"/>
            <a:ext cx="13004800" cy="7315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48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field, classes, family, friends, 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3556"/>
            <a:ext cx="13004800" cy="105156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69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Balances competing demands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aeu04117 - https://www.flickr.com/photos/29909815@N00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806692"/>
            <a:ext cx="13004800" cy="29469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8957056"/>
            <a:ext cx="13004800" cy="48768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32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Doesn't judge you based on race, class, gender, or experience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115556"/>
            <a:ext cx="13004800" cy="190500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125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Nonjudgemental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ccPixs.com - https://www.flickr.com/photos/86530412@N02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508000"/>
            <a:ext cx="13004800" cy="143256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ctr"/>
            <a:r>
              <a:rPr lang="en-US" sz="9400" b="1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Bold"/>
              </a:rPr>
              <a:t>Fosters connections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4000" y="2448560"/>
            <a:ext cx="12496800" cy="47492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marL="762000" indent="-762000" algn="l">
              <a:lnSpc>
                <a:spcPct val="100800"/>
              </a:lnSpc>
              <a:buFont typeface="Raleway-Light"/>
              <a:buChar char="•"/>
            </a:pPr>
            <a:r>
              <a:rPr lang="en-US" sz="63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to professors</a:t>
            </a:r>
          </a:p>
          <a:p>
            <a:pPr marL="762000" indent="-762000" algn="l">
              <a:lnSpc>
                <a:spcPct val="100800"/>
              </a:lnSpc>
              <a:buFont typeface="Raleway-Light"/>
              <a:buChar char="•"/>
            </a:pPr>
            <a:r>
              <a:rPr lang="en-US" sz="63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to peers</a:t>
            </a:r>
          </a:p>
          <a:p>
            <a:pPr marL="762000" indent="-762000" algn="l">
              <a:lnSpc>
                <a:spcPct val="100800"/>
              </a:lnSpc>
              <a:buFont typeface="Raleway-Light"/>
              <a:buChar char="•"/>
            </a:pPr>
            <a:r>
              <a:rPr lang="en-US" sz="63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to internships</a:t>
            </a:r>
          </a:p>
          <a:p>
            <a:pPr marL="762000" indent="-762000" algn="l">
              <a:lnSpc>
                <a:spcPct val="100800"/>
              </a:lnSpc>
              <a:buFont typeface="Raleway-Light"/>
              <a:buChar char="•"/>
            </a:pPr>
            <a:r>
              <a:rPr lang="en-US" sz="63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to the community</a:t>
            </a:r>
          </a:p>
          <a:p>
            <a:pPr marL="762000" indent="-762000" algn="l">
              <a:lnSpc>
                <a:spcPct val="100800"/>
              </a:lnSpc>
              <a:buFont typeface="Raleway-Light"/>
              <a:buChar char="•"/>
            </a:pPr>
            <a:r>
              <a:rPr lang="en-US" sz="6300" b="0">
                <a:solidFill>
                  <a:srgbClr val="FFFFFF"/>
                </a:solidFill>
                <a:effectLst>
                  <a:outerShdw blurRad="20000" dist="25000" dir="2700000">
                    <a:srgbClr val="000000">
                      <a:alpha val="30000"/>
                    </a:srgbClr>
                  </a:outerShdw>
                </a:effectLst>
                <a:latin typeface="Raleway-Light"/>
              </a:rPr>
              <a:t>to opportunities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626600"/>
            <a:ext cx="13004800" cy="121920"/>
          </a:xfrm>
          <a:prstGeom prst="rect">
            <a:avLst/>
          </a:prstGeom>
        </p:spPr>
        <p:txBody>
          <a:bodyPr wrap="none" lIns="254000" tIns="0" rIns="254000" bIns="0" anchor="t"/>
          <a:lstStyle/>
          <a:p>
            <a:pPr algn="l"/>
            <a:r>
              <a:rPr lang="en-US" sz="800" b="1">
                <a:solidFill>
                  <a:srgbClr val="FFFFFF"/>
                </a:solidFill>
                <a:latin typeface="Calibri"/>
              </a:rPr>
              <a:t>cc: whatmattdoes - https://www.flickr.com/photos/29439891@N08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Custom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Shafer, Dawn</dc:creator>
  <cp:lastModifiedBy>Shafer, Dawn</cp:lastModifiedBy>
  <cp:revision>2</cp:revision>
  <dcterms:created xsi:type="dcterms:W3CDTF">2006-08-16T00:00:00Z</dcterms:created>
  <dcterms:modified xsi:type="dcterms:W3CDTF">2016-11-29T17:21:37Z</dcterms:modified>
</cp:coreProperties>
</file>