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28"/>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80" r:id="rId16"/>
    <p:sldId id="281" r:id="rId17"/>
    <p:sldId id="270" r:id="rId18"/>
    <p:sldId id="279" r:id="rId19"/>
    <p:sldId id="271" r:id="rId20"/>
    <p:sldId id="272" r:id="rId21"/>
    <p:sldId id="273" r:id="rId22"/>
    <p:sldId id="274" r:id="rId23"/>
    <p:sldId id="275" r:id="rId24"/>
    <p:sldId id="276" r:id="rId25"/>
    <p:sldId id="277" r:id="rId26"/>
    <p:sldId id="278" r:id="rId27"/>
  </p:sldIdLst>
  <p:sldSz cx="9144000" cy="5143500" type="screen16x9"/>
  <p:notesSz cx="6858000" cy="9144000"/>
  <p:embeddedFontLst>
    <p:embeddedFont>
      <p:font typeface="Chelsea Market" panose="020B0604020202020204" charset="0"/>
      <p:regular r:id="rId29"/>
    </p:embeddedFont>
    <p:embeddedFont>
      <p:font typeface="Josefin Slab" pitchFamily="2" charset="0"/>
      <p:regular r:id="rId30"/>
      <p:bold r:id="rId31"/>
      <p:italic r:id="rId32"/>
      <p:boldItalic r:id="rId33"/>
    </p:embeddedFont>
    <p:embeddedFont>
      <p:font typeface="Lobster" panose="00000500000000000000" pitchFamily="2" charset="0"/>
      <p:regular r:id="rId34"/>
    </p:embeddedFont>
    <p:embeddedFont>
      <p:font typeface="Merriweather" pitchFamily="2" charset="0"/>
      <p:regular r:id="rId35"/>
      <p:bold r:id="rId36"/>
      <p:italic r:id="rId37"/>
      <p:boldItalic r:id="rId38"/>
    </p:embeddedFont>
    <p:embeddedFont>
      <p:font typeface="Nunito" pitchFamily="2" charset="0"/>
      <p:regular r:id="rId39"/>
      <p:bold r:id="rId40"/>
      <p:italic r:id="rId41"/>
      <p:boldItalic r:id="rId42"/>
    </p:embeddedFont>
    <p:embeddedFont>
      <p:font typeface="Nunito Bold" pitchFamily="2" charset="0"/>
      <p:bold r:id="rId43"/>
    </p:embeddedFont>
    <p:embeddedFont>
      <p:font typeface="Roboto" panose="02000000000000000000" pitchFamily="2" charset="0"/>
      <p:regular r:id="rId44"/>
      <p:bold r:id="rId45"/>
      <p:italic r:id="rId46"/>
      <p:boldItalic r:id="rId47"/>
    </p:embeddedFont>
    <p:embeddedFont>
      <p:font typeface="Source Sans Pro" panose="020B0503030403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x078FAKyxKhHwfxFKXUPDFy7e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umaryland.edu/umbhotlin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6" name="Google Shape;7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hlink"/>
              </a:buClr>
              <a:buSzPts val="1100"/>
              <a:buFont typeface="Arial"/>
              <a:buNone/>
            </a:pPr>
            <a:endParaRPr>
              <a:solidFill>
                <a:schemeClr val="hlin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8" name="Google Shape;8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4" name="Google Shape;8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4" name="Google Shape;9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4" name="Google Shape;9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68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4" name="Google Shape;9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6575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519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5" name="Google Shape;10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9" name="Google Shape;119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3" name="Google Shape;13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hlink"/>
              </a:buClr>
              <a:buSzPts val="1100"/>
              <a:buFont typeface="Arial"/>
              <a:buNone/>
            </a:pPr>
            <a:r>
              <a:rPr lang="es">
                <a:solidFill>
                  <a:schemeClr val="hlink"/>
                </a:solidFill>
              </a:rPr>
              <a:t>Tips for Success </a:t>
            </a:r>
            <a:endParaRPr>
              <a:solidFill>
                <a:schemeClr val="hlink"/>
              </a:solidFill>
            </a:endParaRPr>
          </a:p>
          <a:p>
            <a:pPr marL="0" lvl="0" indent="0" algn="l" rtl="0">
              <a:lnSpc>
                <a:spcPct val="100000"/>
              </a:lnSpc>
              <a:spcBef>
                <a:spcPts val="0"/>
              </a:spcBef>
              <a:spcAft>
                <a:spcPts val="0"/>
              </a:spcAft>
              <a:buSzPts val="1100"/>
              <a:buNone/>
            </a:pPr>
            <a:endParaRPr>
              <a:solidFill>
                <a:schemeClr val="hlink"/>
              </a:solidFill>
            </a:endParaRPr>
          </a:p>
          <a:p>
            <a:pPr marL="457200" lvl="0" indent="-298450" algn="l" rtl="0">
              <a:lnSpc>
                <a:spcPct val="100000"/>
              </a:lnSpc>
              <a:spcBef>
                <a:spcPts val="0"/>
              </a:spcBef>
              <a:spcAft>
                <a:spcPts val="0"/>
              </a:spcAft>
              <a:buClr>
                <a:schemeClr val="hlink"/>
              </a:buClr>
              <a:buSzPts val="1100"/>
              <a:buChar char="-"/>
            </a:pPr>
            <a:r>
              <a:rPr lang="es">
                <a:solidFill>
                  <a:schemeClr val="hlink"/>
                </a:solidFill>
              </a:rPr>
              <a:t>daily bulletin - you can also submit things to put on the daily bulletin </a:t>
            </a:r>
            <a:endParaRPr>
              <a:solidFill>
                <a:schemeClr val="hlink"/>
              </a:solidFill>
            </a:endParaRPr>
          </a:p>
          <a:p>
            <a:pPr marL="457200" lvl="0" indent="-298450" algn="l" rtl="0">
              <a:lnSpc>
                <a:spcPct val="100000"/>
              </a:lnSpc>
              <a:spcBef>
                <a:spcPts val="0"/>
              </a:spcBef>
              <a:spcAft>
                <a:spcPts val="0"/>
              </a:spcAft>
              <a:buClr>
                <a:schemeClr val="hlink"/>
              </a:buClr>
              <a:buSzPts val="1100"/>
              <a:buChar char="-"/>
            </a:pPr>
            <a:r>
              <a:rPr lang="es">
                <a:solidFill>
                  <a:schemeClr val="hlink"/>
                </a:solidFill>
              </a:rPr>
              <a:t>Hotline - </a:t>
            </a:r>
            <a:r>
              <a:rPr lang="es" u="sng">
                <a:solidFill>
                  <a:schemeClr val="hlink"/>
                </a:solidFill>
                <a:hlinkClick r:id="rId3"/>
              </a:rPr>
              <a:t>https://www.umaryland.edu/umbhotline/</a:t>
            </a:r>
            <a:r>
              <a:rPr lang="es">
                <a:solidFill>
                  <a:schemeClr val="hlink"/>
                </a:solidFill>
              </a:rPr>
              <a:t> </a:t>
            </a:r>
            <a:endParaRPr>
              <a:solidFill>
                <a:schemeClr val="hlink"/>
              </a:solidFill>
            </a:endParaRPr>
          </a:p>
          <a:p>
            <a:pPr marL="914400" lvl="1" indent="-298450" algn="l" rtl="0">
              <a:lnSpc>
                <a:spcPct val="100000"/>
              </a:lnSpc>
              <a:spcBef>
                <a:spcPts val="0"/>
              </a:spcBef>
              <a:spcAft>
                <a:spcPts val="0"/>
              </a:spcAft>
              <a:buClr>
                <a:schemeClr val="hlink"/>
              </a:buClr>
              <a:buSzPts val="1100"/>
              <a:buChar char="-"/>
            </a:pPr>
            <a:r>
              <a:rPr lang="es">
                <a:solidFill>
                  <a:schemeClr val="hlink"/>
                </a:solidFill>
              </a:rPr>
              <a:t>You learn alot about community organizing and advocacy in your classes but you should also know how to do this for yourself within the context of the SSW </a:t>
            </a:r>
            <a:endParaRPr>
              <a:solidFill>
                <a:schemeClr val="hlink"/>
              </a:solidFill>
            </a:endParaRPr>
          </a:p>
          <a:p>
            <a:pPr marL="457200" lvl="0" indent="-298450" algn="l" rtl="0">
              <a:lnSpc>
                <a:spcPct val="100000"/>
              </a:lnSpc>
              <a:spcBef>
                <a:spcPts val="0"/>
              </a:spcBef>
              <a:spcAft>
                <a:spcPts val="0"/>
              </a:spcAft>
              <a:buClr>
                <a:schemeClr val="hlink"/>
              </a:buClr>
              <a:buSzPts val="1100"/>
              <a:buChar char="-"/>
            </a:pPr>
            <a:r>
              <a:rPr lang="es">
                <a:solidFill>
                  <a:schemeClr val="hlink"/>
                </a:solidFill>
              </a:rPr>
              <a:t>self-care </a:t>
            </a:r>
            <a:endParaRPr>
              <a:solidFill>
                <a:schemeClr val="hlink"/>
              </a:solidFill>
            </a:endParaRPr>
          </a:p>
          <a:p>
            <a:pPr marL="457200" lvl="0" indent="-298450" algn="l" rtl="0">
              <a:lnSpc>
                <a:spcPct val="100000"/>
              </a:lnSpc>
              <a:spcBef>
                <a:spcPts val="0"/>
              </a:spcBef>
              <a:spcAft>
                <a:spcPts val="0"/>
              </a:spcAft>
              <a:buClr>
                <a:schemeClr val="hlink"/>
              </a:buClr>
              <a:buSzPts val="1100"/>
              <a:buChar char="-"/>
            </a:pPr>
            <a:r>
              <a:rPr lang="es">
                <a:solidFill>
                  <a:schemeClr val="hlink"/>
                </a:solidFill>
              </a:rPr>
              <a:t>staying connected community building, networking </a:t>
            </a:r>
            <a:endParaRPr>
              <a:solidFill>
                <a:schemeClr val="hlink"/>
              </a:solidFill>
            </a:endParaRPr>
          </a:p>
          <a:p>
            <a:pPr marL="457200" lvl="0" indent="-298450" algn="l" rtl="0">
              <a:lnSpc>
                <a:spcPct val="100000"/>
              </a:lnSpc>
              <a:spcBef>
                <a:spcPts val="0"/>
              </a:spcBef>
              <a:spcAft>
                <a:spcPts val="0"/>
              </a:spcAft>
              <a:buClr>
                <a:schemeClr val="hlink"/>
              </a:buClr>
              <a:buSzPts val="1100"/>
              <a:buChar char="-"/>
            </a:pPr>
            <a:r>
              <a:rPr lang="es">
                <a:solidFill>
                  <a:schemeClr val="hlink"/>
                </a:solidFill>
              </a:rPr>
              <a:t>field </a:t>
            </a:r>
            <a:endParaRPr>
              <a:solidFill>
                <a:schemeClr val="hlink"/>
              </a:solidFill>
            </a:endParaRPr>
          </a:p>
          <a:p>
            <a:pPr marL="457200" lvl="0" indent="-298450" algn="l" rtl="0">
              <a:lnSpc>
                <a:spcPct val="100000"/>
              </a:lnSpc>
              <a:spcBef>
                <a:spcPts val="0"/>
              </a:spcBef>
              <a:spcAft>
                <a:spcPts val="0"/>
              </a:spcAft>
              <a:buClr>
                <a:schemeClr val="hlink"/>
              </a:buClr>
              <a:buSzPts val="1100"/>
              <a:buChar char="-"/>
            </a:pPr>
            <a:r>
              <a:rPr lang="es">
                <a:solidFill>
                  <a:schemeClr val="dk1"/>
                </a:solidFill>
              </a:rPr>
              <a:t>re-emphasizing importance of student voice and give example of development happening with new school building, student housing, lexington market etc. </a:t>
            </a:r>
            <a:endParaRPr>
              <a:solidFill>
                <a:schemeClr val="hlin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5" name="Google Shape;148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2" name="Google Shape;149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9" name="Google Shape;14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6" name="Google Shape;150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200">
                <a:latin typeface="Source Sans Pro"/>
                <a:ea typeface="Source Sans Pro"/>
                <a:cs typeface="Source Sans Pro"/>
                <a:sym typeface="Source Sans Pro"/>
              </a:rPr>
              <a:t>The personal process of anti racism and anti oppression is as on-going as the institutional process. </a:t>
            </a:r>
            <a:endParaRPr sz="1200">
              <a:latin typeface="Source Sans Pro"/>
              <a:ea typeface="Source Sans Pro"/>
              <a:cs typeface="Source Sans Pro"/>
              <a:sym typeface="Source Sans Pro"/>
            </a:endParaRPr>
          </a:p>
          <a:p>
            <a:pPr marL="0" lvl="0" indent="0" algn="l" rtl="0">
              <a:lnSpc>
                <a:spcPct val="100000"/>
              </a:lnSpc>
              <a:spcBef>
                <a:spcPts val="0"/>
              </a:spcBef>
              <a:spcAft>
                <a:spcPts val="0"/>
              </a:spcAft>
              <a:buSzPts val="1100"/>
              <a:buNone/>
            </a:pPr>
            <a:r>
              <a:rPr lang="es" sz="1200">
                <a:latin typeface="Roboto"/>
                <a:ea typeface="Roboto"/>
                <a:cs typeface="Roboto"/>
                <a:sym typeface="Roboto"/>
              </a:rPr>
              <a:t>Throughout this timeline, students, faculty, and staff engaged in forums, protests, assessments, and efforts beyond what is mentioned here. </a:t>
            </a:r>
            <a:endParaRPr sz="1200">
              <a:latin typeface="Roboto"/>
              <a:ea typeface="Roboto"/>
              <a:cs typeface="Roboto"/>
              <a:sym typeface="Roboto"/>
            </a:endParaRPr>
          </a:p>
          <a:p>
            <a:pPr marL="0" lvl="0" indent="0" algn="l" rtl="0">
              <a:lnSpc>
                <a:spcPct val="100000"/>
              </a:lnSpc>
              <a:spcBef>
                <a:spcPts val="0"/>
              </a:spcBef>
              <a:spcAft>
                <a:spcPts val="0"/>
              </a:spcAft>
              <a:buSzPts val="1100"/>
              <a:buNone/>
            </a:pPr>
            <a:endParaRPr sz="1400" b="1">
              <a:latin typeface="Source Sans Pro"/>
              <a:ea typeface="Source Sans Pro"/>
              <a:cs typeface="Source Sans Pro"/>
              <a:sym typeface="Source Sans Pro"/>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5" name="Google Shape;16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hlin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hlink"/>
              </a:buClr>
              <a:buSzPts val="1100"/>
              <a:buFont typeface="Arial"/>
              <a:buNone/>
            </a:pPr>
            <a:endParaRPr>
              <a:solidFill>
                <a:schemeClr val="hlink"/>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hlink"/>
              </a:buClr>
              <a:buSzPts val="1100"/>
              <a:buFont typeface="Arial"/>
              <a:buNone/>
            </a:pP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hlink"/>
              </a:buClr>
              <a:buSzPts val="1100"/>
              <a:buFont typeface="Arial"/>
              <a:buNone/>
            </a:pP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5"/>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25"/>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5"/>
          <p:cNvSpPr/>
          <p:nvPr/>
        </p:nvSpPr>
        <p:spPr>
          <a:xfrm>
            <a:off x="79998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5"/>
          <p:cNvSpPr txBox="1">
            <a:spLocks noGrp="1"/>
          </p:cNvSpPr>
          <p:nvPr>
            <p:ph type="ctrTitle"/>
          </p:nvPr>
        </p:nvSpPr>
        <p:spPr>
          <a:xfrm>
            <a:off x="2713350" y="408925"/>
            <a:ext cx="4806000" cy="18879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1"/>
              </a:buClr>
              <a:buSzPts val="5500"/>
              <a:buNone/>
              <a:defRPr sz="5500">
                <a:solidFill>
                  <a:schemeClr val="accent1"/>
                </a:solidFill>
              </a:defRPr>
            </a:lvl1pPr>
            <a:lvl2pPr lvl="1" algn="r">
              <a:lnSpc>
                <a:spcPct val="100000"/>
              </a:lnSpc>
              <a:spcBef>
                <a:spcPts val="0"/>
              </a:spcBef>
              <a:spcAft>
                <a:spcPts val="0"/>
              </a:spcAft>
              <a:buSzPts val="5500"/>
              <a:buNone/>
              <a:defRPr sz="5500"/>
            </a:lvl2pPr>
            <a:lvl3pPr lvl="2" algn="r">
              <a:lnSpc>
                <a:spcPct val="100000"/>
              </a:lnSpc>
              <a:spcBef>
                <a:spcPts val="0"/>
              </a:spcBef>
              <a:spcAft>
                <a:spcPts val="0"/>
              </a:spcAft>
              <a:buSzPts val="5500"/>
              <a:buNone/>
              <a:defRPr sz="5500"/>
            </a:lvl3pPr>
            <a:lvl4pPr lvl="3" algn="r">
              <a:lnSpc>
                <a:spcPct val="100000"/>
              </a:lnSpc>
              <a:spcBef>
                <a:spcPts val="0"/>
              </a:spcBef>
              <a:spcAft>
                <a:spcPts val="0"/>
              </a:spcAft>
              <a:buSzPts val="5500"/>
              <a:buNone/>
              <a:defRPr sz="5500"/>
            </a:lvl4pPr>
            <a:lvl5pPr lvl="4" algn="r">
              <a:lnSpc>
                <a:spcPct val="100000"/>
              </a:lnSpc>
              <a:spcBef>
                <a:spcPts val="0"/>
              </a:spcBef>
              <a:spcAft>
                <a:spcPts val="0"/>
              </a:spcAft>
              <a:buSzPts val="5500"/>
              <a:buNone/>
              <a:defRPr sz="5500"/>
            </a:lvl5pPr>
            <a:lvl6pPr lvl="5" algn="r">
              <a:lnSpc>
                <a:spcPct val="100000"/>
              </a:lnSpc>
              <a:spcBef>
                <a:spcPts val="0"/>
              </a:spcBef>
              <a:spcAft>
                <a:spcPts val="0"/>
              </a:spcAft>
              <a:buSzPts val="5500"/>
              <a:buNone/>
              <a:defRPr sz="5500"/>
            </a:lvl6pPr>
            <a:lvl7pPr lvl="6" algn="r">
              <a:lnSpc>
                <a:spcPct val="100000"/>
              </a:lnSpc>
              <a:spcBef>
                <a:spcPts val="0"/>
              </a:spcBef>
              <a:spcAft>
                <a:spcPts val="0"/>
              </a:spcAft>
              <a:buSzPts val="5500"/>
              <a:buNone/>
              <a:defRPr sz="5500"/>
            </a:lvl7pPr>
            <a:lvl8pPr lvl="7" algn="r">
              <a:lnSpc>
                <a:spcPct val="100000"/>
              </a:lnSpc>
              <a:spcBef>
                <a:spcPts val="0"/>
              </a:spcBef>
              <a:spcAft>
                <a:spcPts val="0"/>
              </a:spcAft>
              <a:buSzPts val="5500"/>
              <a:buNone/>
              <a:defRPr sz="5500"/>
            </a:lvl8pPr>
            <a:lvl9pPr lvl="8" algn="r">
              <a:lnSpc>
                <a:spcPct val="100000"/>
              </a:lnSpc>
              <a:spcBef>
                <a:spcPts val="0"/>
              </a:spcBef>
              <a:spcAft>
                <a:spcPts val="0"/>
              </a:spcAft>
              <a:buSzPts val="5500"/>
              <a:buNone/>
              <a:defRPr sz="5500"/>
            </a:lvl9pPr>
          </a:lstStyle>
          <a:p>
            <a:endParaRPr/>
          </a:p>
        </p:txBody>
      </p:sp>
      <p:sp>
        <p:nvSpPr>
          <p:cNvPr id="15" name="Google Shape;15;p25"/>
          <p:cNvSpPr txBox="1">
            <a:spLocks noGrp="1"/>
          </p:cNvSpPr>
          <p:nvPr>
            <p:ph type="subTitle" idx="1"/>
          </p:nvPr>
        </p:nvSpPr>
        <p:spPr>
          <a:xfrm>
            <a:off x="5431950" y="2391099"/>
            <a:ext cx="2087400" cy="670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4"/>
              </a:buClr>
              <a:buSzPts val="1400"/>
              <a:buNone/>
              <a:defRPr sz="1400">
                <a:solidFill>
                  <a:schemeClr val="accent4"/>
                </a:solidFill>
              </a:defRPr>
            </a:lvl1pPr>
            <a:lvl2pPr lvl="1" algn="r">
              <a:lnSpc>
                <a:spcPct val="100000"/>
              </a:lnSpc>
              <a:spcBef>
                <a:spcPts val="0"/>
              </a:spcBef>
              <a:spcAft>
                <a:spcPts val="0"/>
              </a:spcAft>
              <a:buClr>
                <a:schemeClr val="accent4"/>
              </a:buClr>
              <a:buSzPts val="1400"/>
              <a:buNone/>
              <a:defRPr sz="1400">
                <a:solidFill>
                  <a:schemeClr val="accent4"/>
                </a:solidFill>
              </a:defRPr>
            </a:lvl2pPr>
            <a:lvl3pPr lvl="2" algn="r">
              <a:lnSpc>
                <a:spcPct val="100000"/>
              </a:lnSpc>
              <a:spcBef>
                <a:spcPts val="0"/>
              </a:spcBef>
              <a:spcAft>
                <a:spcPts val="0"/>
              </a:spcAft>
              <a:buClr>
                <a:schemeClr val="accent4"/>
              </a:buClr>
              <a:buSzPts val="1400"/>
              <a:buNone/>
              <a:defRPr sz="1400">
                <a:solidFill>
                  <a:schemeClr val="accent4"/>
                </a:solidFill>
              </a:defRPr>
            </a:lvl3pPr>
            <a:lvl4pPr lvl="3" algn="r">
              <a:lnSpc>
                <a:spcPct val="100000"/>
              </a:lnSpc>
              <a:spcBef>
                <a:spcPts val="0"/>
              </a:spcBef>
              <a:spcAft>
                <a:spcPts val="0"/>
              </a:spcAft>
              <a:buClr>
                <a:schemeClr val="accent4"/>
              </a:buClr>
              <a:buSzPts val="1400"/>
              <a:buNone/>
              <a:defRPr sz="1400">
                <a:solidFill>
                  <a:schemeClr val="accent4"/>
                </a:solidFill>
              </a:defRPr>
            </a:lvl4pPr>
            <a:lvl5pPr lvl="4" algn="r">
              <a:lnSpc>
                <a:spcPct val="100000"/>
              </a:lnSpc>
              <a:spcBef>
                <a:spcPts val="0"/>
              </a:spcBef>
              <a:spcAft>
                <a:spcPts val="0"/>
              </a:spcAft>
              <a:buClr>
                <a:schemeClr val="accent4"/>
              </a:buClr>
              <a:buSzPts val="1400"/>
              <a:buNone/>
              <a:defRPr sz="1400">
                <a:solidFill>
                  <a:schemeClr val="accent4"/>
                </a:solidFill>
              </a:defRPr>
            </a:lvl5pPr>
            <a:lvl6pPr lvl="5" algn="r">
              <a:lnSpc>
                <a:spcPct val="100000"/>
              </a:lnSpc>
              <a:spcBef>
                <a:spcPts val="0"/>
              </a:spcBef>
              <a:spcAft>
                <a:spcPts val="0"/>
              </a:spcAft>
              <a:buClr>
                <a:schemeClr val="accent4"/>
              </a:buClr>
              <a:buSzPts val="1400"/>
              <a:buNone/>
              <a:defRPr sz="1400">
                <a:solidFill>
                  <a:schemeClr val="accent4"/>
                </a:solidFill>
              </a:defRPr>
            </a:lvl6pPr>
            <a:lvl7pPr lvl="6" algn="r">
              <a:lnSpc>
                <a:spcPct val="100000"/>
              </a:lnSpc>
              <a:spcBef>
                <a:spcPts val="0"/>
              </a:spcBef>
              <a:spcAft>
                <a:spcPts val="0"/>
              </a:spcAft>
              <a:buClr>
                <a:schemeClr val="accent4"/>
              </a:buClr>
              <a:buSzPts val="1400"/>
              <a:buNone/>
              <a:defRPr sz="1400">
                <a:solidFill>
                  <a:schemeClr val="accent4"/>
                </a:solidFill>
              </a:defRPr>
            </a:lvl7pPr>
            <a:lvl8pPr lvl="7" algn="r">
              <a:lnSpc>
                <a:spcPct val="100000"/>
              </a:lnSpc>
              <a:spcBef>
                <a:spcPts val="0"/>
              </a:spcBef>
              <a:spcAft>
                <a:spcPts val="0"/>
              </a:spcAft>
              <a:buClr>
                <a:schemeClr val="accent4"/>
              </a:buClr>
              <a:buSzPts val="1400"/>
              <a:buNone/>
              <a:defRPr sz="1400">
                <a:solidFill>
                  <a:schemeClr val="accent4"/>
                </a:solidFill>
              </a:defRPr>
            </a:lvl8pPr>
            <a:lvl9pPr lvl="8" algn="r">
              <a:lnSpc>
                <a:spcPct val="100000"/>
              </a:lnSpc>
              <a:spcBef>
                <a:spcPts val="0"/>
              </a:spcBef>
              <a:spcAft>
                <a:spcPts val="0"/>
              </a:spcAft>
              <a:buClr>
                <a:schemeClr val="accent4"/>
              </a:buClr>
              <a:buSzPts val="1400"/>
              <a:buNone/>
              <a:defRPr sz="1400">
                <a:solidFill>
                  <a:schemeClr val="accent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18">
    <p:spTree>
      <p:nvGrpSpPr>
        <p:cNvPr id="1" name="Shape 63"/>
        <p:cNvGrpSpPr/>
        <p:nvPr/>
      </p:nvGrpSpPr>
      <p:grpSpPr>
        <a:xfrm>
          <a:off x="0" y="0"/>
          <a:ext cx="0" cy="0"/>
          <a:chOff x="0" y="0"/>
          <a:chExt cx="0" cy="0"/>
        </a:xfrm>
      </p:grpSpPr>
      <p:sp>
        <p:nvSpPr>
          <p:cNvPr id="64" name="Google Shape;64;p38"/>
          <p:cNvSpPr txBox="1">
            <a:spLocks noGrp="1"/>
          </p:cNvSpPr>
          <p:nvPr>
            <p:ph type="ctrTitle"/>
          </p:nvPr>
        </p:nvSpPr>
        <p:spPr>
          <a:xfrm flipH="1">
            <a:off x="1325250" y="-211950"/>
            <a:ext cx="6493500" cy="188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6000"/>
              <a:buNone/>
              <a:defRPr sz="6000">
                <a:solidFill>
                  <a:schemeClr val="accen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65" name="Google Shape;65;p38"/>
          <p:cNvSpPr txBox="1">
            <a:spLocks noGrp="1"/>
          </p:cNvSpPr>
          <p:nvPr>
            <p:ph type="subTitle" idx="1"/>
          </p:nvPr>
        </p:nvSpPr>
        <p:spPr>
          <a:xfrm flipH="1">
            <a:off x="2923175" y="1865213"/>
            <a:ext cx="3297600" cy="670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4"/>
              </a:buClr>
              <a:buSzPts val="1400"/>
              <a:buNone/>
              <a:defRPr sz="1400">
                <a:solidFill>
                  <a:schemeClr val="accent4"/>
                </a:solidFill>
              </a:defRPr>
            </a:lvl1pPr>
            <a:lvl2pPr lvl="1" algn="ctr">
              <a:lnSpc>
                <a:spcPct val="100000"/>
              </a:lnSpc>
              <a:spcBef>
                <a:spcPts val="0"/>
              </a:spcBef>
              <a:spcAft>
                <a:spcPts val="0"/>
              </a:spcAft>
              <a:buClr>
                <a:schemeClr val="accent4"/>
              </a:buClr>
              <a:buSzPts val="1400"/>
              <a:buNone/>
              <a:defRPr sz="1400">
                <a:solidFill>
                  <a:schemeClr val="accent4"/>
                </a:solidFill>
              </a:defRPr>
            </a:lvl2pPr>
            <a:lvl3pPr lvl="2" algn="ctr">
              <a:lnSpc>
                <a:spcPct val="100000"/>
              </a:lnSpc>
              <a:spcBef>
                <a:spcPts val="0"/>
              </a:spcBef>
              <a:spcAft>
                <a:spcPts val="0"/>
              </a:spcAft>
              <a:buClr>
                <a:schemeClr val="accent4"/>
              </a:buClr>
              <a:buSzPts val="1400"/>
              <a:buNone/>
              <a:defRPr sz="1400">
                <a:solidFill>
                  <a:schemeClr val="accent4"/>
                </a:solidFill>
              </a:defRPr>
            </a:lvl3pPr>
            <a:lvl4pPr lvl="3" algn="ctr">
              <a:lnSpc>
                <a:spcPct val="100000"/>
              </a:lnSpc>
              <a:spcBef>
                <a:spcPts val="0"/>
              </a:spcBef>
              <a:spcAft>
                <a:spcPts val="0"/>
              </a:spcAft>
              <a:buClr>
                <a:schemeClr val="accent4"/>
              </a:buClr>
              <a:buSzPts val="1400"/>
              <a:buNone/>
              <a:defRPr sz="1400">
                <a:solidFill>
                  <a:schemeClr val="accent4"/>
                </a:solidFill>
              </a:defRPr>
            </a:lvl4pPr>
            <a:lvl5pPr lvl="4" algn="ctr">
              <a:lnSpc>
                <a:spcPct val="100000"/>
              </a:lnSpc>
              <a:spcBef>
                <a:spcPts val="0"/>
              </a:spcBef>
              <a:spcAft>
                <a:spcPts val="0"/>
              </a:spcAft>
              <a:buClr>
                <a:schemeClr val="accent4"/>
              </a:buClr>
              <a:buSzPts val="1400"/>
              <a:buNone/>
              <a:defRPr sz="1400">
                <a:solidFill>
                  <a:schemeClr val="accent4"/>
                </a:solidFill>
              </a:defRPr>
            </a:lvl5pPr>
            <a:lvl6pPr lvl="5" algn="ctr">
              <a:lnSpc>
                <a:spcPct val="100000"/>
              </a:lnSpc>
              <a:spcBef>
                <a:spcPts val="0"/>
              </a:spcBef>
              <a:spcAft>
                <a:spcPts val="0"/>
              </a:spcAft>
              <a:buClr>
                <a:schemeClr val="accent4"/>
              </a:buClr>
              <a:buSzPts val="1400"/>
              <a:buNone/>
              <a:defRPr sz="1400">
                <a:solidFill>
                  <a:schemeClr val="accent4"/>
                </a:solidFill>
              </a:defRPr>
            </a:lvl6pPr>
            <a:lvl7pPr lvl="6" algn="ctr">
              <a:lnSpc>
                <a:spcPct val="100000"/>
              </a:lnSpc>
              <a:spcBef>
                <a:spcPts val="0"/>
              </a:spcBef>
              <a:spcAft>
                <a:spcPts val="0"/>
              </a:spcAft>
              <a:buClr>
                <a:schemeClr val="accent4"/>
              </a:buClr>
              <a:buSzPts val="1400"/>
              <a:buNone/>
              <a:defRPr sz="1400">
                <a:solidFill>
                  <a:schemeClr val="accent4"/>
                </a:solidFill>
              </a:defRPr>
            </a:lvl7pPr>
            <a:lvl8pPr lvl="7" algn="ctr">
              <a:lnSpc>
                <a:spcPct val="100000"/>
              </a:lnSpc>
              <a:spcBef>
                <a:spcPts val="0"/>
              </a:spcBef>
              <a:spcAft>
                <a:spcPts val="0"/>
              </a:spcAft>
              <a:buClr>
                <a:schemeClr val="accent4"/>
              </a:buClr>
              <a:buSzPts val="1400"/>
              <a:buNone/>
              <a:defRPr sz="1400">
                <a:solidFill>
                  <a:schemeClr val="accent4"/>
                </a:solidFill>
              </a:defRPr>
            </a:lvl8pPr>
            <a:lvl9pPr lvl="8" algn="ctr">
              <a:lnSpc>
                <a:spcPct val="100000"/>
              </a:lnSpc>
              <a:spcBef>
                <a:spcPts val="0"/>
              </a:spcBef>
              <a:spcAft>
                <a:spcPts val="0"/>
              </a:spcAft>
              <a:buClr>
                <a:schemeClr val="accent4"/>
              </a:buClr>
              <a:buSzPts val="1400"/>
              <a:buNone/>
              <a:defRPr sz="1400">
                <a:solidFill>
                  <a:schemeClr val="accent4"/>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1">
  <p:cSld name="CUSTOM_1_1_1_2">
    <p:bg>
      <p:bgPr>
        <a:solidFill>
          <a:srgbClr val="FFFFFF"/>
        </a:solidFill>
        <a:effectLst/>
      </p:bgPr>
    </p:bg>
    <p:spTree>
      <p:nvGrpSpPr>
        <p:cNvPr id="1" name="Shape 66"/>
        <p:cNvGrpSpPr/>
        <p:nvPr/>
      </p:nvGrpSpPr>
      <p:grpSpPr>
        <a:xfrm>
          <a:off x="0" y="0"/>
          <a:ext cx="0" cy="0"/>
          <a:chOff x="0" y="0"/>
          <a:chExt cx="0" cy="0"/>
        </a:xfrm>
      </p:grpSpPr>
      <p:sp>
        <p:nvSpPr>
          <p:cNvPr id="67" name="Google Shape;67;p41"/>
          <p:cNvSpPr txBox="1">
            <a:spLocks noGrp="1"/>
          </p:cNvSpPr>
          <p:nvPr>
            <p:ph type="ctrTitle"/>
          </p:nvPr>
        </p:nvSpPr>
        <p:spPr>
          <a:xfrm>
            <a:off x="6015600" y="1200700"/>
            <a:ext cx="24084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ctr">
              <a:lnSpc>
                <a:spcPct val="100000"/>
              </a:lnSpc>
              <a:spcBef>
                <a:spcPts val="0"/>
              </a:spcBef>
              <a:spcAft>
                <a:spcPts val="0"/>
              </a:spcAft>
              <a:buClr>
                <a:schemeClr val="accent2"/>
              </a:buClr>
              <a:buSzPts val="1800"/>
              <a:buNone/>
              <a:defRPr sz="1800">
                <a:solidFill>
                  <a:schemeClr val="accent2"/>
                </a:solidFill>
              </a:defRPr>
            </a:lvl2pPr>
            <a:lvl3pPr lvl="2" algn="ctr">
              <a:lnSpc>
                <a:spcPct val="100000"/>
              </a:lnSpc>
              <a:spcBef>
                <a:spcPts val="0"/>
              </a:spcBef>
              <a:spcAft>
                <a:spcPts val="0"/>
              </a:spcAft>
              <a:buClr>
                <a:schemeClr val="accent2"/>
              </a:buClr>
              <a:buSzPts val="1800"/>
              <a:buNone/>
              <a:defRPr sz="1800">
                <a:solidFill>
                  <a:schemeClr val="accent2"/>
                </a:solidFill>
              </a:defRPr>
            </a:lvl3pPr>
            <a:lvl4pPr lvl="3" algn="ctr">
              <a:lnSpc>
                <a:spcPct val="100000"/>
              </a:lnSpc>
              <a:spcBef>
                <a:spcPts val="0"/>
              </a:spcBef>
              <a:spcAft>
                <a:spcPts val="0"/>
              </a:spcAft>
              <a:buClr>
                <a:schemeClr val="accent2"/>
              </a:buClr>
              <a:buSzPts val="1800"/>
              <a:buNone/>
              <a:defRPr sz="1800">
                <a:solidFill>
                  <a:schemeClr val="accent2"/>
                </a:solidFill>
              </a:defRPr>
            </a:lvl4pPr>
            <a:lvl5pPr lvl="4" algn="ctr">
              <a:lnSpc>
                <a:spcPct val="100000"/>
              </a:lnSpc>
              <a:spcBef>
                <a:spcPts val="0"/>
              </a:spcBef>
              <a:spcAft>
                <a:spcPts val="0"/>
              </a:spcAft>
              <a:buClr>
                <a:schemeClr val="accent2"/>
              </a:buClr>
              <a:buSzPts val="1800"/>
              <a:buNone/>
              <a:defRPr sz="1800">
                <a:solidFill>
                  <a:schemeClr val="accent2"/>
                </a:solidFill>
              </a:defRPr>
            </a:lvl5pPr>
            <a:lvl6pPr lvl="5" algn="ctr">
              <a:lnSpc>
                <a:spcPct val="100000"/>
              </a:lnSpc>
              <a:spcBef>
                <a:spcPts val="0"/>
              </a:spcBef>
              <a:spcAft>
                <a:spcPts val="0"/>
              </a:spcAft>
              <a:buClr>
                <a:schemeClr val="accent2"/>
              </a:buClr>
              <a:buSzPts val="1800"/>
              <a:buNone/>
              <a:defRPr sz="1800">
                <a:solidFill>
                  <a:schemeClr val="accent2"/>
                </a:solidFill>
              </a:defRPr>
            </a:lvl6pPr>
            <a:lvl7pPr lvl="6" algn="ctr">
              <a:lnSpc>
                <a:spcPct val="100000"/>
              </a:lnSpc>
              <a:spcBef>
                <a:spcPts val="0"/>
              </a:spcBef>
              <a:spcAft>
                <a:spcPts val="0"/>
              </a:spcAft>
              <a:buClr>
                <a:schemeClr val="accent2"/>
              </a:buClr>
              <a:buSzPts val="1800"/>
              <a:buNone/>
              <a:defRPr sz="1800">
                <a:solidFill>
                  <a:schemeClr val="accent2"/>
                </a:solidFill>
              </a:defRPr>
            </a:lvl7pPr>
            <a:lvl8pPr lvl="7" algn="ctr">
              <a:lnSpc>
                <a:spcPct val="100000"/>
              </a:lnSpc>
              <a:spcBef>
                <a:spcPts val="0"/>
              </a:spcBef>
              <a:spcAft>
                <a:spcPts val="0"/>
              </a:spcAft>
              <a:buClr>
                <a:schemeClr val="accent2"/>
              </a:buClr>
              <a:buSzPts val="1800"/>
              <a:buNone/>
              <a:defRPr sz="1800">
                <a:solidFill>
                  <a:schemeClr val="accent2"/>
                </a:solidFill>
              </a:defRPr>
            </a:lvl8pPr>
            <a:lvl9pPr lvl="8" algn="ctr">
              <a:lnSpc>
                <a:spcPct val="100000"/>
              </a:lnSpc>
              <a:spcBef>
                <a:spcPts val="0"/>
              </a:spcBef>
              <a:spcAft>
                <a:spcPts val="0"/>
              </a:spcAft>
              <a:buClr>
                <a:schemeClr val="accent2"/>
              </a:buClr>
              <a:buSzPts val="1800"/>
              <a:buNone/>
              <a:defRPr sz="1800">
                <a:solidFill>
                  <a:schemeClr val="accent2"/>
                </a:solidFill>
              </a:defRPr>
            </a:lvl9pPr>
          </a:lstStyle>
          <a:p>
            <a:endParaRPr/>
          </a:p>
        </p:txBody>
      </p:sp>
      <p:sp>
        <p:nvSpPr>
          <p:cNvPr id="68" name="Google Shape;68;p41"/>
          <p:cNvSpPr txBox="1">
            <a:spLocks noGrp="1"/>
          </p:cNvSpPr>
          <p:nvPr>
            <p:ph type="subTitle" idx="1"/>
          </p:nvPr>
        </p:nvSpPr>
        <p:spPr>
          <a:xfrm>
            <a:off x="6015600" y="1626100"/>
            <a:ext cx="24084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4"/>
              </a:buClr>
              <a:buSzPts val="1100"/>
              <a:buNone/>
              <a:defRPr sz="1100">
                <a:solidFill>
                  <a:schemeClr val="accent4"/>
                </a:solidFill>
              </a:defRPr>
            </a:lvl1pPr>
            <a:lvl2pPr lvl="1" algn="l">
              <a:lnSpc>
                <a:spcPct val="100000"/>
              </a:lnSpc>
              <a:spcBef>
                <a:spcPts val="0"/>
              </a:spcBef>
              <a:spcAft>
                <a:spcPts val="0"/>
              </a:spcAft>
              <a:buClr>
                <a:schemeClr val="accent4"/>
              </a:buClr>
              <a:buSzPts val="1000"/>
              <a:buNone/>
              <a:defRPr sz="1000">
                <a:solidFill>
                  <a:schemeClr val="accent4"/>
                </a:solidFill>
              </a:defRPr>
            </a:lvl2pPr>
            <a:lvl3pPr lvl="2" algn="l">
              <a:lnSpc>
                <a:spcPct val="100000"/>
              </a:lnSpc>
              <a:spcBef>
                <a:spcPts val="0"/>
              </a:spcBef>
              <a:spcAft>
                <a:spcPts val="0"/>
              </a:spcAft>
              <a:buClr>
                <a:schemeClr val="accent4"/>
              </a:buClr>
              <a:buSzPts val="1000"/>
              <a:buNone/>
              <a:defRPr sz="1000">
                <a:solidFill>
                  <a:schemeClr val="accent4"/>
                </a:solidFill>
              </a:defRPr>
            </a:lvl3pPr>
            <a:lvl4pPr lvl="3" algn="l">
              <a:lnSpc>
                <a:spcPct val="100000"/>
              </a:lnSpc>
              <a:spcBef>
                <a:spcPts val="0"/>
              </a:spcBef>
              <a:spcAft>
                <a:spcPts val="0"/>
              </a:spcAft>
              <a:buClr>
                <a:schemeClr val="accent4"/>
              </a:buClr>
              <a:buSzPts val="1000"/>
              <a:buNone/>
              <a:defRPr sz="1000">
                <a:solidFill>
                  <a:schemeClr val="accent4"/>
                </a:solidFill>
              </a:defRPr>
            </a:lvl4pPr>
            <a:lvl5pPr lvl="4" algn="l">
              <a:lnSpc>
                <a:spcPct val="100000"/>
              </a:lnSpc>
              <a:spcBef>
                <a:spcPts val="0"/>
              </a:spcBef>
              <a:spcAft>
                <a:spcPts val="0"/>
              </a:spcAft>
              <a:buClr>
                <a:schemeClr val="accent4"/>
              </a:buClr>
              <a:buSzPts val="1000"/>
              <a:buNone/>
              <a:defRPr sz="1000">
                <a:solidFill>
                  <a:schemeClr val="accent4"/>
                </a:solidFill>
              </a:defRPr>
            </a:lvl5pPr>
            <a:lvl6pPr lvl="5" algn="l">
              <a:lnSpc>
                <a:spcPct val="100000"/>
              </a:lnSpc>
              <a:spcBef>
                <a:spcPts val="0"/>
              </a:spcBef>
              <a:spcAft>
                <a:spcPts val="0"/>
              </a:spcAft>
              <a:buClr>
                <a:schemeClr val="accent4"/>
              </a:buClr>
              <a:buSzPts val="1000"/>
              <a:buNone/>
              <a:defRPr sz="1000">
                <a:solidFill>
                  <a:schemeClr val="accent4"/>
                </a:solidFill>
              </a:defRPr>
            </a:lvl6pPr>
            <a:lvl7pPr lvl="6" algn="l">
              <a:lnSpc>
                <a:spcPct val="100000"/>
              </a:lnSpc>
              <a:spcBef>
                <a:spcPts val="0"/>
              </a:spcBef>
              <a:spcAft>
                <a:spcPts val="0"/>
              </a:spcAft>
              <a:buClr>
                <a:schemeClr val="accent4"/>
              </a:buClr>
              <a:buSzPts val="1000"/>
              <a:buNone/>
              <a:defRPr sz="1000">
                <a:solidFill>
                  <a:schemeClr val="accent4"/>
                </a:solidFill>
              </a:defRPr>
            </a:lvl7pPr>
            <a:lvl8pPr lvl="7" algn="l">
              <a:lnSpc>
                <a:spcPct val="100000"/>
              </a:lnSpc>
              <a:spcBef>
                <a:spcPts val="0"/>
              </a:spcBef>
              <a:spcAft>
                <a:spcPts val="0"/>
              </a:spcAft>
              <a:buClr>
                <a:schemeClr val="accent4"/>
              </a:buClr>
              <a:buSzPts val="1000"/>
              <a:buNone/>
              <a:defRPr sz="1000">
                <a:solidFill>
                  <a:schemeClr val="accent4"/>
                </a:solidFill>
              </a:defRPr>
            </a:lvl8pPr>
            <a:lvl9pPr lvl="8" algn="l">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69" name="Google Shape;69;p41"/>
          <p:cNvSpPr txBox="1">
            <a:spLocks noGrp="1"/>
          </p:cNvSpPr>
          <p:nvPr>
            <p:ph type="title" idx="2"/>
          </p:nvPr>
        </p:nvSpPr>
        <p:spPr>
          <a:xfrm>
            <a:off x="3896487" y="1413403"/>
            <a:ext cx="17538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chemeClr val="accent1"/>
              </a:buClr>
              <a:buSzPts val="6000"/>
              <a:buNone/>
              <a:defRPr sz="6000">
                <a:solidFill>
                  <a:schemeClr val="accent1"/>
                </a:solidFill>
              </a:defRPr>
            </a:lvl1pPr>
            <a:lvl2pPr lvl="1" algn="r">
              <a:lnSpc>
                <a:spcPct val="100000"/>
              </a:lnSpc>
              <a:spcBef>
                <a:spcPts val="0"/>
              </a:spcBef>
              <a:spcAft>
                <a:spcPts val="0"/>
              </a:spcAft>
              <a:buClr>
                <a:srgbClr val="434343"/>
              </a:buClr>
              <a:buSzPts val="5500"/>
              <a:buFont typeface="Fira Sans Extra Condensed"/>
              <a:buNone/>
              <a:defRPr sz="5500">
                <a:solidFill>
                  <a:srgbClr val="434343"/>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rgbClr val="434343"/>
              </a:buClr>
              <a:buSzPts val="5500"/>
              <a:buFont typeface="Fira Sans Extra Condensed"/>
              <a:buNone/>
              <a:defRPr sz="5500">
                <a:solidFill>
                  <a:srgbClr val="434343"/>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rgbClr val="434343"/>
              </a:buClr>
              <a:buSzPts val="5500"/>
              <a:buFont typeface="Fira Sans Extra Condensed"/>
              <a:buNone/>
              <a:defRPr sz="5500">
                <a:solidFill>
                  <a:srgbClr val="434343"/>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rgbClr val="434343"/>
              </a:buClr>
              <a:buSzPts val="5500"/>
              <a:buFont typeface="Fira Sans Extra Condensed"/>
              <a:buNone/>
              <a:defRPr sz="5500">
                <a:solidFill>
                  <a:srgbClr val="434343"/>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rgbClr val="434343"/>
              </a:buClr>
              <a:buSzPts val="5500"/>
              <a:buFont typeface="Fira Sans Extra Condensed"/>
              <a:buNone/>
              <a:defRPr sz="5500">
                <a:solidFill>
                  <a:srgbClr val="434343"/>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rgbClr val="434343"/>
              </a:buClr>
              <a:buSzPts val="5500"/>
              <a:buFont typeface="Fira Sans Extra Condensed"/>
              <a:buNone/>
              <a:defRPr sz="5500">
                <a:solidFill>
                  <a:srgbClr val="434343"/>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rgbClr val="434343"/>
              </a:buClr>
              <a:buSzPts val="5500"/>
              <a:buFont typeface="Fira Sans Extra Condensed"/>
              <a:buNone/>
              <a:defRPr sz="5500">
                <a:solidFill>
                  <a:srgbClr val="434343"/>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rgbClr val="434343"/>
              </a:buClr>
              <a:buSzPts val="5500"/>
              <a:buFont typeface="Fira Sans Extra Condensed"/>
              <a:buNone/>
              <a:defRPr sz="5500">
                <a:solidFill>
                  <a:srgbClr val="434343"/>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p:cSld name="CUSTOM_1_1_1_1_1_1_1">
    <p:bg>
      <p:bgPr>
        <a:solidFill>
          <a:srgbClr val="FFFFFF"/>
        </a:solidFill>
        <a:effectLst/>
      </p:bgPr>
    </p:bg>
    <p:spTree>
      <p:nvGrpSpPr>
        <p:cNvPr id="1" name="Shape 70"/>
        <p:cNvGrpSpPr/>
        <p:nvPr/>
      </p:nvGrpSpPr>
      <p:grpSpPr>
        <a:xfrm>
          <a:off x="0" y="0"/>
          <a:ext cx="0" cy="0"/>
          <a:chOff x="0" y="0"/>
          <a:chExt cx="0" cy="0"/>
        </a:xfrm>
      </p:grpSpPr>
      <p:sp>
        <p:nvSpPr>
          <p:cNvPr id="71" name="Google Shape;71;p42"/>
          <p:cNvSpPr txBox="1">
            <a:spLocks noGrp="1"/>
          </p:cNvSpPr>
          <p:nvPr>
            <p:ph type="ctrTitle"/>
          </p:nvPr>
        </p:nvSpPr>
        <p:spPr>
          <a:xfrm flipH="1">
            <a:off x="1232396" y="3071054"/>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72" name="Google Shape;72;p42"/>
          <p:cNvSpPr txBox="1">
            <a:spLocks noGrp="1"/>
          </p:cNvSpPr>
          <p:nvPr>
            <p:ph type="subTitle" idx="1"/>
          </p:nvPr>
        </p:nvSpPr>
        <p:spPr>
          <a:xfrm flipH="1">
            <a:off x="1232379" y="3519332"/>
            <a:ext cx="21954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73" name="Google Shape;73;p42"/>
          <p:cNvSpPr txBox="1">
            <a:spLocks noGrp="1"/>
          </p:cNvSpPr>
          <p:nvPr>
            <p:ph type="ctrTitle" idx="2"/>
          </p:nvPr>
        </p:nvSpPr>
        <p:spPr>
          <a:xfrm flipH="1">
            <a:off x="3480509" y="2156654"/>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74" name="Google Shape;74;p42"/>
          <p:cNvSpPr txBox="1">
            <a:spLocks noGrp="1"/>
          </p:cNvSpPr>
          <p:nvPr>
            <p:ph type="subTitle" idx="3"/>
          </p:nvPr>
        </p:nvSpPr>
        <p:spPr>
          <a:xfrm flipH="1">
            <a:off x="3480491" y="2604932"/>
            <a:ext cx="21954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75" name="Google Shape;75;p42"/>
          <p:cNvSpPr txBox="1">
            <a:spLocks noGrp="1"/>
          </p:cNvSpPr>
          <p:nvPr>
            <p:ph type="ctrTitle" idx="4"/>
          </p:nvPr>
        </p:nvSpPr>
        <p:spPr>
          <a:xfrm flipH="1">
            <a:off x="5716221" y="3071054"/>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76" name="Google Shape;76;p42"/>
          <p:cNvSpPr txBox="1">
            <a:spLocks noGrp="1"/>
          </p:cNvSpPr>
          <p:nvPr>
            <p:ph type="subTitle" idx="5"/>
          </p:nvPr>
        </p:nvSpPr>
        <p:spPr>
          <a:xfrm flipH="1">
            <a:off x="5716204" y="3519332"/>
            <a:ext cx="21954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77" name="Google Shape;77;p42"/>
          <p:cNvSpPr txBox="1">
            <a:spLocks noGrp="1"/>
          </p:cNvSpPr>
          <p:nvPr>
            <p:ph type="title" idx="6"/>
          </p:nvPr>
        </p:nvSpPr>
        <p:spPr>
          <a:xfrm>
            <a:off x="720000" y="967864"/>
            <a:ext cx="2974500" cy="89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IMAGE +  TITLE">
  <p:cSld name="CUSTOM_1_1_1_1_1_1_1_1">
    <p:bg>
      <p:bgPr>
        <a:solidFill>
          <a:srgbClr val="FFFFFF"/>
        </a:solidFill>
        <a:effectLst/>
      </p:bgPr>
    </p:bg>
    <p:spTree>
      <p:nvGrpSpPr>
        <p:cNvPr id="1" name="Shape 78"/>
        <p:cNvGrpSpPr/>
        <p:nvPr/>
      </p:nvGrpSpPr>
      <p:grpSpPr>
        <a:xfrm>
          <a:off x="0" y="0"/>
          <a:ext cx="0" cy="0"/>
          <a:chOff x="0" y="0"/>
          <a:chExt cx="0" cy="0"/>
        </a:xfrm>
      </p:grpSpPr>
      <p:sp>
        <p:nvSpPr>
          <p:cNvPr id="79" name="Google Shape;79;p43"/>
          <p:cNvSpPr txBox="1">
            <a:spLocks noGrp="1"/>
          </p:cNvSpPr>
          <p:nvPr>
            <p:ph type="ctrTitle"/>
          </p:nvPr>
        </p:nvSpPr>
        <p:spPr>
          <a:xfrm flipH="1">
            <a:off x="717875" y="3268525"/>
            <a:ext cx="3139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1"/>
              </a:buClr>
              <a:buSzPts val="2400"/>
              <a:buNone/>
              <a:defRPr sz="24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80" name="Google Shape;80;p43"/>
          <p:cNvSpPr txBox="1">
            <a:spLocks noGrp="1"/>
          </p:cNvSpPr>
          <p:nvPr>
            <p:ph type="subTitle" idx="1"/>
          </p:nvPr>
        </p:nvSpPr>
        <p:spPr>
          <a:xfrm flipH="1">
            <a:off x="717608" y="3723535"/>
            <a:ext cx="21954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IMAGE + TITLE 1">
  <p:cSld name="CUSTOM_1_1_1_1_1_1_1_1_1_1_1_1">
    <p:bg>
      <p:bgPr>
        <a:noFill/>
        <a:effectLst/>
      </p:bgPr>
    </p:bg>
    <p:spTree>
      <p:nvGrpSpPr>
        <p:cNvPr id="1" name="Shape 81"/>
        <p:cNvGrpSpPr/>
        <p:nvPr/>
      </p:nvGrpSpPr>
      <p:grpSpPr>
        <a:xfrm>
          <a:off x="0" y="0"/>
          <a:ext cx="0" cy="0"/>
          <a:chOff x="0" y="0"/>
          <a:chExt cx="0" cy="0"/>
        </a:xfrm>
      </p:grpSpPr>
      <p:sp>
        <p:nvSpPr>
          <p:cNvPr id="82" name="Google Shape;82;p44"/>
          <p:cNvSpPr txBox="1">
            <a:spLocks noGrp="1"/>
          </p:cNvSpPr>
          <p:nvPr>
            <p:ph type="ctrTitle"/>
          </p:nvPr>
        </p:nvSpPr>
        <p:spPr>
          <a:xfrm flipH="1">
            <a:off x="4280704" y="384050"/>
            <a:ext cx="4138500" cy="1229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IMAGE + TEXT 2">
  <p:cSld name="CUSTOM_1_1_1_1_1_1_1_1_1_1">
    <p:bg>
      <p:bgPr>
        <a:noFill/>
        <a:effectLst/>
      </p:bgPr>
    </p:bg>
    <p:spTree>
      <p:nvGrpSpPr>
        <p:cNvPr id="1" name="Shape 83"/>
        <p:cNvGrpSpPr/>
        <p:nvPr/>
      </p:nvGrpSpPr>
      <p:grpSpPr>
        <a:xfrm>
          <a:off x="0" y="0"/>
          <a:ext cx="0" cy="0"/>
          <a:chOff x="0" y="0"/>
          <a:chExt cx="0" cy="0"/>
        </a:xfrm>
      </p:grpSpPr>
      <p:sp>
        <p:nvSpPr>
          <p:cNvPr id="84" name="Google Shape;84;p45"/>
          <p:cNvSpPr txBox="1">
            <a:spLocks noGrp="1"/>
          </p:cNvSpPr>
          <p:nvPr>
            <p:ph type="ctrTitle"/>
          </p:nvPr>
        </p:nvSpPr>
        <p:spPr>
          <a:xfrm flipH="1">
            <a:off x="1767300" y="828500"/>
            <a:ext cx="5609400" cy="348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LINE 2">
  <p:cSld name="CUSTOM_11">
    <p:spTree>
      <p:nvGrpSpPr>
        <p:cNvPr id="1" name="Shape 85"/>
        <p:cNvGrpSpPr/>
        <p:nvPr/>
      </p:nvGrpSpPr>
      <p:grpSpPr>
        <a:xfrm>
          <a:off x="0" y="0"/>
          <a:ext cx="0" cy="0"/>
          <a:chOff x="0" y="0"/>
          <a:chExt cx="0" cy="0"/>
        </a:xfrm>
      </p:grpSpPr>
      <p:sp>
        <p:nvSpPr>
          <p:cNvPr id="86" name="Google Shape;86;p46"/>
          <p:cNvSpPr txBox="1">
            <a:spLocks noGrp="1"/>
          </p:cNvSpPr>
          <p:nvPr>
            <p:ph type="ctrTitle"/>
          </p:nvPr>
        </p:nvSpPr>
        <p:spPr>
          <a:xfrm>
            <a:off x="1292712" y="1504625"/>
            <a:ext cx="2408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Clr>
                <a:schemeClr val="accent2"/>
              </a:buClr>
              <a:buSzPts val="1800"/>
              <a:buNone/>
              <a:defRPr sz="1800">
                <a:solidFill>
                  <a:schemeClr val="accent2"/>
                </a:solidFill>
              </a:defRPr>
            </a:lvl2pPr>
            <a:lvl3pPr lvl="2" algn="ctr">
              <a:lnSpc>
                <a:spcPct val="100000"/>
              </a:lnSpc>
              <a:spcBef>
                <a:spcPts val="0"/>
              </a:spcBef>
              <a:spcAft>
                <a:spcPts val="0"/>
              </a:spcAft>
              <a:buClr>
                <a:schemeClr val="accent2"/>
              </a:buClr>
              <a:buSzPts val="1800"/>
              <a:buNone/>
              <a:defRPr sz="1800">
                <a:solidFill>
                  <a:schemeClr val="accent2"/>
                </a:solidFill>
              </a:defRPr>
            </a:lvl3pPr>
            <a:lvl4pPr lvl="3" algn="ctr">
              <a:lnSpc>
                <a:spcPct val="100000"/>
              </a:lnSpc>
              <a:spcBef>
                <a:spcPts val="0"/>
              </a:spcBef>
              <a:spcAft>
                <a:spcPts val="0"/>
              </a:spcAft>
              <a:buClr>
                <a:schemeClr val="accent2"/>
              </a:buClr>
              <a:buSzPts val="1800"/>
              <a:buNone/>
              <a:defRPr sz="1800">
                <a:solidFill>
                  <a:schemeClr val="accent2"/>
                </a:solidFill>
              </a:defRPr>
            </a:lvl4pPr>
            <a:lvl5pPr lvl="4" algn="ctr">
              <a:lnSpc>
                <a:spcPct val="100000"/>
              </a:lnSpc>
              <a:spcBef>
                <a:spcPts val="0"/>
              </a:spcBef>
              <a:spcAft>
                <a:spcPts val="0"/>
              </a:spcAft>
              <a:buClr>
                <a:schemeClr val="accent2"/>
              </a:buClr>
              <a:buSzPts val="1800"/>
              <a:buNone/>
              <a:defRPr sz="1800">
                <a:solidFill>
                  <a:schemeClr val="accent2"/>
                </a:solidFill>
              </a:defRPr>
            </a:lvl5pPr>
            <a:lvl6pPr lvl="5" algn="ctr">
              <a:lnSpc>
                <a:spcPct val="100000"/>
              </a:lnSpc>
              <a:spcBef>
                <a:spcPts val="0"/>
              </a:spcBef>
              <a:spcAft>
                <a:spcPts val="0"/>
              </a:spcAft>
              <a:buClr>
                <a:schemeClr val="accent2"/>
              </a:buClr>
              <a:buSzPts val="1800"/>
              <a:buNone/>
              <a:defRPr sz="1800">
                <a:solidFill>
                  <a:schemeClr val="accent2"/>
                </a:solidFill>
              </a:defRPr>
            </a:lvl6pPr>
            <a:lvl7pPr lvl="6" algn="ctr">
              <a:lnSpc>
                <a:spcPct val="100000"/>
              </a:lnSpc>
              <a:spcBef>
                <a:spcPts val="0"/>
              </a:spcBef>
              <a:spcAft>
                <a:spcPts val="0"/>
              </a:spcAft>
              <a:buClr>
                <a:schemeClr val="accent2"/>
              </a:buClr>
              <a:buSzPts val="1800"/>
              <a:buNone/>
              <a:defRPr sz="1800">
                <a:solidFill>
                  <a:schemeClr val="accent2"/>
                </a:solidFill>
              </a:defRPr>
            </a:lvl7pPr>
            <a:lvl8pPr lvl="7" algn="ctr">
              <a:lnSpc>
                <a:spcPct val="100000"/>
              </a:lnSpc>
              <a:spcBef>
                <a:spcPts val="0"/>
              </a:spcBef>
              <a:spcAft>
                <a:spcPts val="0"/>
              </a:spcAft>
              <a:buClr>
                <a:schemeClr val="accent2"/>
              </a:buClr>
              <a:buSzPts val="1800"/>
              <a:buNone/>
              <a:defRPr sz="1800">
                <a:solidFill>
                  <a:schemeClr val="accent2"/>
                </a:solidFill>
              </a:defRPr>
            </a:lvl8pPr>
            <a:lvl9pPr lvl="8" algn="ctr">
              <a:lnSpc>
                <a:spcPct val="100000"/>
              </a:lnSpc>
              <a:spcBef>
                <a:spcPts val="0"/>
              </a:spcBef>
              <a:spcAft>
                <a:spcPts val="0"/>
              </a:spcAft>
              <a:buClr>
                <a:schemeClr val="accent2"/>
              </a:buClr>
              <a:buSzPts val="1800"/>
              <a:buNone/>
              <a:defRPr sz="1800">
                <a:solidFill>
                  <a:schemeClr val="accent2"/>
                </a:solidFill>
              </a:defRPr>
            </a:lvl9pPr>
          </a:lstStyle>
          <a:p>
            <a:endParaRPr/>
          </a:p>
        </p:txBody>
      </p:sp>
      <p:sp>
        <p:nvSpPr>
          <p:cNvPr id="87" name="Google Shape;87;p46"/>
          <p:cNvSpPr txBox="1">
            <a:spLocks noGrp="1"/>
          </p:cNvSpPr>
          <p:nvPr>
            <p:ph type="subTitle" idx="1"/>
          </p:nvPr>
        </p:nvSpPr>
        <p:spPr>
          <a:xfrm>
            <a:off x="1496775" y="1930025"/>
            <a:ext cx="20004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000"/>
              <a:buNone/>
              <a:defRPr sz="1000">
                <a:solidFill>
                  <a:schemeClr val="accent4"/>
                </a:solidFill>
              </a:defRPr>
            </a:lvl2pPr>
            <a:lvl3pPr lvl="2" algn="ctr">
              <a:lnSpc>
                <a:spcPct val="100000"/>
              </a:lnSpc>
              <a:spcBef>
                <a:spcPts val="0"/>
              </a:spcBef>
              <a:spcAft>
                <a:spcPts val="0"/>
              </a:spcAft>
              <a:buClr>
                <a:schemeClr val="accent4"/>
              </a:buClr>
              <a:buSzPts val="1000"/>
              <a:buNone/>
              <a:defRPr sz="1000">
                <a:solidFill>
                  <a:schemeClr val="accent4"/>
                </a:solidFill>
              </a:defRPr>
            </a:lvl3pPr>
            <a:lvl4pPr lvl="3" algn="ctr">
              <a:lnSpc>
                <a:spcPct val="100000"/>
              </a:lnSpc>
              <a:spcBef>
                <a:spcPts val="0"/>
              </a:spcBef>
              <a:spcAft>
                <a:spcPts val="0"/>
              </a:spcAft>
              <a:buClr>
                <a:schemeClr val="accent4"/>
              </a:buClr>
              <a:buSzPts val="1000"/>
              <a:buNone/>
              <a:defRPr sz="1000">
                <a:solidFill>
                  <a:schemeClr val="accent4"/>
                </a:solidFill>
              </a:defRPr>
            </a:lvl4pPr>
            <a:lvl5pPr lvl="4" algn="ctr">
              <a:lnSpc>
                <a:spcPct val="100000"/>
              </a:lnSpc>
              <a:spcBef>
                <a:spcPts val="0"/>
              </a:spcBef>
              <a:spcAft>
                <a:spcPts val="0"/>
              </a:spcAft>
              <a:buClr>
                <a:schemeClr val="accent4"/>
              </a:buClr>
              <a:buSzPts val="1000"/>
              <a:buNone/>
              <a:defRPr sz="1000">
                <a:solidFill>
                  <a:schemeClr val="accent4"/>
                </a:solidFill>
              </a:defRPr>
            </a:lvl5pPr>
            <a:lvl6pPr lvl="5" algn="ctr">
              <a:lnSpc>
                <a:spcPct val="100000"/>
              </a:lnSpc>
              <a:spcBef>
                <a:spcPts val="0"/>
              </a:spcBef>
              <a:spcAft>
                <a:spcPts val="0"/>
              </a:spcAft>
              <a:buClr>
                <a:schemeClr val="accent4"/>
              </a:buClr>
              <a:buSzPts val="1000"/>
              <a:buNone/>
              <a:defRPr sz="1000">
                <a:solidFill>
                  <a:schemeClr val="accent4"/>
                </a:solidFill>
              </a:defRPr>
            </a:lvl6pPr>
            <a:lvl7pPr lvl="6" algn="ctr">
              <a:lnSpc>
                <a:spcPct val="100000"/>
              </a:lnSpc>
              <a:spcBef>
                <a:spcPts val="0"/>
              </a:spcBef>
              <a:spcAft>
                <a:spcPts val="0"/>
              </a:spcAft>
              <a:buClr>
                <a:schemeClr val="accent4"/>
              </a:buClr>
              <a:buSzPts val="1000"/>
              <a:buNone/>
              <a:defRPr sz="1000">
                <a:solidFill>
                  <a:schemeClr val="accent4"/>
                </a:solidFill>
              </a:defRPr>
            </a:lvl7pPr>
            <a:lvl8pPr lvl="7" algn="ctr">
              <a:lnSpc>
                <a:spcPct val="100000"/>
              </a:lnSpc>
              <a:spcBef>
                <a:spcPts val="0"/>
              </a:spcBef>
              <a:spcAft>
                <a:spcPts val="0"/>
              </a:spcAft>
              <a:buClr>
                <a:schemeClr val="accent4"/>
              </a:buClr>
              <a:buSzPts val="1000"/>
              <a:buNone/>
              <a:defRPr sz="1000">
                <a:solidFill>
                  <a:schemeClr val="accent4"/>
                </a:solidFill>
              </a:defRPr>
            </a:lvl8pPr>
            <a:lvl9pPr lvl="8" algn="ctr">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88" name="Google Shape;88;p46"/>
          <p:cNvSpPr txBox="1">
            <a:spLocks noGrp="1"/>
          </p:cNvSpPr>
          <p:nvPr>
            <p:ph type="title" idx="2"/>
          </p:nvPr>
        </p:nvSpPr>
        <p:spPr>
          <a:xfrm>
            <a:off x="1134550" y="833850"/>
            <a:ext cx="27246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Clr>
                <a:schemeClr val="accent2"/>
              </a:buClr>
              <a:buSzPts val="7200"/>
              <a:buFont typeface="Fira Sans Extra Condensed"/>
              <a:buNone/>
              <a:defRPr sz="7200">
                <a:solidFill>
                  <a:schemeClr val="accent2"/>
                </a:solidFill>
                <a:latin typeface="Fira Sans Extra Condensed"/>
                <a:ea typeface="Fira Sans Extra Condensed"/>
                <a:cs typeface="Fira Sans Extra Condensed"/>
                <a:sym typeface="Fira Sans Extra Condensed"/>
              </a:defRPr>
            </a:lvl2pPr>
            <a:lvl3pPr lvl="2" algn="ctr">
              <a:lnSpc>
                <a:spcPct val="100000"/>
              </a:lnSpc>
              <a:spcBef>
                <a:spcPts val="0"/>
              </a:spcBef>
              <a:spcAft>
                <a:spcPts val="0"/>
              </a:spcAft>
              <a:buClr>
                <a:schemeClr val="accent2"/>
              </a:buClr>
              <a:buSzPts val="7200"/>
              <a:buFont typeface="Fira Sans Extra Condensed"/>
              <a:buNone/>
              <a:defRPr sz="7200">
                <a:solidFill>
                  <a:schemeClr val="accent2"/>
                </a:solidFill>
                <a:latin typeface="Fira Sans Extra Condensed"/>
                <a:ea typeface="Fira Sans Extra Condensed"/>
                <a:cs typeface="Fira Sans Extra Condensed"/>
                <a:sym typeface="Fira Sans Extra Condensed"/>
              </a:defRPr>
            </a:lvl3pPr>
            <a:lvl4pPr lvl="3" algn="ctr">
              <a:lnSpc>
                <a:spcPct val="100000"/>
              </a:lnSpc>
              <a:spcBef>
                <a:spcPts val="0"/>
              </a:spcBef>
              <a:spcAft>
                <a:spcPts val="0"/>
              </a:spcAft>
              <a:buClr>
                <a:schemeClr val="accent2"/>
              </a:buClr>
              <a:buSzPts val="7200"/>
              <a:buFont typeface="Fira Sans Extra Condensed"/>
              <a:buNone/>
              <a:defRPr sz="7200">
                <a:solidFill>
                  <a:schemeClr val="accent2"/>
                </a:solidFill>
                <a:latin typeface="Fira Sans Extra Condensed"/>
                <a:ea typeface="Fira Sans Extra Condensed"/>
                <a:cs typeface="Fira Sans Extra Condensed"/>
                <a:sym typeface="Fira Sans Extra Condensed"/>
              </a:defRPr>
            </a:lvl4pPr>
            <a:lvl5pPr lvl="4" algn="ctr">
              <a:lnSpc>
                <a:spcPct val="100000"/>
              </a:lnSpc>
              <a:spcBef>
                <a:spcPts val="0"/>
              </a:spcBef>
              <a:spcAft>
                <a:spcPts val="0"/>
              </a:spcAft>
              <a:buClr>
                <a:schemeClr val="accent2"/>
              </a:buClr>
              <a:buSzPts val="7200"/>
              <a:buFont typeface="Fira Sans Extra Condensed"/>
              <a:buNone/>
              <a:defRPr sz="7200">
                <a:solidFill>
                  <a:schemeClr val="accent2"/>
                </a:solidFill>
                <a:latin typeface="Fira Sans Extra Condensed"/>
                <a:ea typeface="Fira Sans Extra Condensed"/>
                <a:cs typeface="Fira Sans Extra Condensed"/>
                <a:sym typeface="Fira Sans Extra Condensed"/>
              </a:defRPr>
            </a:lvl5pPr>
            <a:lvl6pPr lvl="5" algn="ctr">
              <a:lnSpc>
                <a:spcPct val="100000"/>
              </a:lnSpc>
              <a:spcBef>
                <a:spcPts val="0"/>
              </a:spcBef>
              <a:spcAft>
                <a:spcPts val="0"/>
              </a:spcAft>
              <a:buClr>
                <a:schemeClr val="accent2"/>
              </a:buClr>
              <a:buSzPts val="7200"/>
              <a:buFont typeface="Fira Sans Extra Condensed"/>
              <a:buNone/>
              <a:defRPr sz="7200">
                <a:solidFill>
                  <a:schemeClr val="accent2"/>
                </a:solidFill>
                <a:latin typeface="Fira Sans Extra Condensed"/>
                <a:ea typeface="Fira Sans Extra Condensed"/>
                <a:cs typeface="Fira Sans Extra Condensed"/>
                <a:sym typeface="Fira Sans Extra Condensed"/>
              </a:defRPr>
            </a:lvl6pPr>
            <a:lvl7pPr lvl="6" algn="ctr">
              <a:lnSpc>
                <a:spcPct val="100000"/>
              </a:lnSpc>
              <a:spcBef>
                <a:spcPts val="0"/>
              </a:spcBef>
              <a:spcAft>
                <a:spcPts val="0"/>
              </a:spcAft>
              <a:buClr>
                <a:schemeClr val="accent2"/>
              </a:buClr>
              <a:buSzPts val="7200"/>
              <a:buFont typeface="Fira Sans Extra Condensed"/>
              <a:buNone/>
              <a:defRPr sz="7200">
                <a:solidFill>
                  <a:schemeClr val="accent2"/>
                </a:solidFill>
                <a:latin typeface="Fira Sans Extra Condensed"/>
                <a:ea typeface="Fira Sans Extra Condensed"/>
                <a:cs typeface="Fira Sans Extra Condensed"/>
                <a:sym typeface="Fira Sans Extra Condensed"/>
              </a:defRPr>
            </a:lvl7pPr>
            <a:lvl8pPr lvl="7" algn="ctr">
              <a:lnSpc>
                <a:spcPct val="100000"/>
              </a:lnSpc>
              <a:spcBef>
                <a:spcPts val="0"/>
              </a:spcBef>
              <a:spcAft>
                <a:spcPts val="0"/>
              </a:spcAft>
              <a:buClr>
                <a:schemeClr val="accent2"/>
              </a:buClr>
              <a:buSzPts val="7200"/>
              <a:buFont typeface="Fira Sans Extra Condensed"/>
              <a:buNone/>
              <a:defRPr sz="7200">
                <a:solidFill>
                  <a:schemeClr val="accent2"/>
                </a:solidFill>
                <a:latin typeface="Fira Sans Extra Condensed"/>
                <a:ea typeface="Fira Sans Extra Condensed"/>
                <a:cs typeface="Fira Sans Extra Condensed"/>
                <a:sym typeface="Fira Sans Extra Condensed"/>
              </a:defRPr>
            </a:lvl8pPr>
            <a:lvl9pPr lvl="8" algn="ctr">
              <a:lnSpc>
                <a:spcPct val="100000"/>
              </a:lnSpc>
              <a:spcBef>
                <a:spcPts val="0"/>
              </a:spcBef>
              <a:spcAft>
                <a:spcPts val="0"/>
              </a:spcAft>
              <a:buClr>
                <a:schemeClr val="accent2"/>
              </a:buClr>
              <a:buSzPts val="7200"/>
              <a:buFont typeface="Fira Sans Extra Condensed"/>
              <a:buNone/>
              <a:defRPr sz="7200">
                <a:solidFill>
                  <a:schemeClr val="accent2"/>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DESIGN 2">
  <p:cSld name="CUSTOM_13">
    <p:spTree>
      <p:nvGrpSpPr>
        <p:cNvPr id="1" name="Shape 89"/>
        <p:cNvGrpSpPr/>
        <p:nvPr/>
      </p:nvGrpSpPr>
      <p:grpSpPr>
        <a:xfrm>
          <a:off x="0" y="0"/>
          <a:ext cx="0" cy="0"/>
          <a:chOff x="0" y="0"/>
          <a:chExt cx="0" cy="0"/>
        </a:xfrm>
      </p:grpSpPr>
      <p:sp>
        <p:nvSpPr>
          <p:cNvPr id="90" name="Google Shape;90;p47"/>
          <p:cNvSpPr txBox="1">
            <a:spLocks noGrp="1"/>
          </p:cNvSpPr>
          <p:nvPr>
            <p:ph type="title"/>
          </p:nvPr>
        </p:nvSpPr>
        <p:spPr>
          <a:xfrm>
            <a:off x="2500350" y="540000"/>
            <a:ext cx="41433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1800"/>
              <a:buNone/>
              <a:defRPr sz="1800">
                <a:solidFill>
                  <a:schemeClr val="accent2"/>
                </a:solidFill>
              </a:defRPr>
            </a:lvl1pPr>
            <a:lvl2pPr lvl="1" algn="ctr">
              <a:lnSpc>
                <a:spcPct val="100000"/>
              </a:lnSpc>
              <a:spcBef>
                <a:spcPts val="0"/>
              </a:spcBef>
              <a:spcAft>
                <a:spcPts val="0"/>
              </a:spcAft>
              <a:buClr>
                <a:schemeClr val="accent2"/>
              </a:buClr>
              <a:buSzPts val="1800"/>
              <a:buNone/>
              <a:defRPr sz="1800">
                <a:solidFill>
                  <a:schemeClr val="accent2"/>
                </a:solidFill>
              </a:defRPr>
            </a:lvl2pPr>
            <a:lvl3pPr lvl="2" algn="ctr">
              <a:lnSpc>
                <a:spcPct val="100000"/>
              </a:lnSpc>
              <a:spcBef>
                <a:spcPts val="0"/>
              </a:spcBef>
              <a:spcAft>
                <a:spcPts val="0"/>
              </a:spcAft>
              <a:buClr>
                <a:schemeClr val="accent2"/>
              </a:buClr>
              <a:buSzPts val="1800"/>
              <a:buNone/>
              <a:defRPr sz="1800">
                <a:solidFill>
                  <a:schemeClr val="accent2"/>
                </a:solidFill>
              </a:defRPr>
            </a:lvl3pPr>
            <a:lvl4pPr lvl="3" algn="ctr">
              <a:lnSpc>
                <a:spcPct val="100000"/>
              </a:lnSpc>
              <a:spcBef>
                <a:spcPts val="0"/>
              </a:spcBef>
              <a:spcAft>
                <a:spcPts val="0"/>
              </a:spcAft>
              <a:buClr>
                <a:schemeClr val="accent2"/>
              </a:buClr>
              <a:buSzPts val="1800"/>
              <a:buNone/>
              <a:defRPr sz="1800">
                <a:solidFill>
                  <a:schemeClr val="accent2"/>
                </a:solidFill>
              </a:defRPr>
            </a:lvl4pPr>
            <a:lvl5pPr lvl="4" algn="ctr">
              <a:lnSpc>
                <a:spcPct val="100000"/>
              </a:lnSpc>
              <a:spcBef>
                <a:spcPts val="0"/>
              </a:spcBef>
              <a:spcAft>
                <a:spcPts val="0"/>
              </a:spcAft>
              <a:buClr>
                <a:schemeClr val="accent2"/>
              </a:buClr>
              <a:buSzPts val="1800"/>
              <a:buNone/>
              <a:defRPr sz="1800">
                <a:solidFill>
                  <a:schemeClr val="accent2"/>
                </a:solidFill>
              </a:defRPr>
            </a:lvl5pPr>
            <a:lvl6pPr lvl="5" algn="ctr">
              <a:lnSpc>
                <a:spcPct val="100000"/>
              </a:lnSpc>
              <a:spcBef>
                <a:spcPts val="0"/>
              </a:spcBef>
              <a:spcAft>
                <a:spcPts val="0"/>
              </a:spcAft>
              <a:buClr>
                <a:schemeClr val="accent2"/>
              </a:buClr>
              <a:buSzPts val="1800"/>
              <a:buNone/>
              <a:defRPr sz="1800">
                <a:solidFill>
                  <a:schemeClr val="accent2"/>
                </a:solidFill>
              </a:defRPr>
            </a:lvl6pPr>
            <a:lvl7pPr lvl="6" algn="ctr">
              <a:lnSpc>
                <a:spcPct val="100000"/>
              </a:lnSpc>
              <a:spcBef>
                <a:spcPts val="0"/>
              </a:spcBef>
              <a:spcAft>
                <a:spcPts val="0"/>
              </a:spcAft>
              <a:buClr>
                <a:schemeClr val="accent2"/>
              </a:buClr>
              <a:buSzPts val="1800"/>
              <a:buNone/>
              <a:defRPr sz="1800">
                <a:solidFill>
                  <a:schemeClr val="accent2"/>
                </a:solidFill>
              </a:defRPr>
            </a:lvl7pPr>
            <a:lvl8pPr lvl="7" algn="ctr">
              <a:lnSpc>
                <a:spcPct val="100000"/>
              </a:lnSpc>
              <a:spcBef>
                <a:spcPts val="0"/>
              </a:spcBef>
              <a:spcAft>
                <a:spcPts val="0"/>
              </a:spcAft>
              <a:buClr>
                <a:schemeClr val="accent2"/>
              </a:buClr>
              <a:buSzPts val="1800"/>
              <a:buNone/>
              <a:defRPr sz="1800">
                <a:solidFill>
                  <a:schemeClr val="accent2"/>
                </a:solidFill>
              </a:defRPr>
            </a:lvl8pPr>
            <a:lvl9pPr lvl="8" algn="ctr">
              <a:lnSpc>
                <a:spcPct val="100000"/>
              </a:lnSpc>
              <a:spcBef>
                <a:spcPts val="0"/>
              </a:spcBef>
              <a:spcAft>
                <a:spcPts val="0"/>
              </a:spcAft>
              <a:buClr>
                <a:schemeClr val="accent2"/>
              </a:buClr>
              <a:buSzPts val="1800"/>
              <a:buNone/>
              <a:defRPr sz="1800">
                <a:solidFill>
                  <a:schemeClr val="accent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X COLUMNS ">
  <p:cSld name="CUSTOM_6_3_1">
    <p:bg>
      <p:bgPr>
        <a:solidFill>
          <a:srgbClr val="FFFFFF"/>
        </a:solidFill>
        <a:effectLst/>
      </p:bgPr>
    </p:bg>
    <p:spTree>
      <p:nvGrpSpPr>
        <p:cNvPr id="1" name="Shape 91"/>
        <p:cNvGrpSpPr/>
        <p:nvPr/>
      </p:nvGrpSpPr>
      <p:grpSpPr>
        <a:xfrm>
          <a:off x="0" y="0"/>
          <a:ext cx="0" cy="0"/>
          <a:chOff x="0" y="0"/>
          <a:chExt cx="0" cy="0"/>
        </a:xfrm>
      </p:grpSpPr>
      <p:sp>
        <p:nvSpPr>
          <p:cNvPr id="92" name="Google Shape;92;p48"/>
          <p:cNvSpPr txBox="1">
            <a:spLocks noGrp="1"/>
          </p:cNvSpPr>
          <p:nvPr>
            <p:ph type="ctrTitle"/>
          </p:nvPr>
        </p:nvSpPr>
        <p:spPr>
          <a:xfrm>
            <a:off x="1679406" y="1848325"/>
            <a:ext cx="19065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sz="1400">
                <a:solidFill>
                  <a:schemeClr val="accent1"/>
                </a:solidFill>
              </a:defRPr>
            </a:lvl2pPr>
            <a:lvl3pPr lvl="2" algn="ctr">
              <a:lnSpc>
                <a:spcPct val="100000"/>
              </a:lnSpc>
              <a:spcBef>
                <a:spcPts val="0"/>
              </a:spcBef>
              <a:spcAft>
                <a:spcPts val="0"/>
              </a:spcAft>
              <a:buClr>
                <a:schemeClr val="accent1"/>
              </a:buClr>
              <a:buSzPts val="1400"/>
              <a:buNone/>
              <a:defRPr sz="1400">
                <a:solidFill>
                  <a:schemeClr val="accent1"/>
                </a:solidFill>
              </a:defRPr>
            </a:lvl3pPr>
            <a:lvl4pPr lvl="3" algn="ctr">
              <a:lnSpc>
                <a:spcPct val="100000"/>
              </a:lnSpc>
              <a:spcBef>
                <a:spcPts val="0"/>
              </a:spcBef>
              <a:spcAft>
                <a:spcPts val="0"/>
              </a:spcAft>
              <a:buClr>
                <a:schemeClr val="accent1"/>
              </a:buClr>
              <a:buSzPts val="1400"/>
              <a:buNone/>
              <a:defRPr sz="1400">
                <a:solidFill>
                  <a:schemeClr val="accent1"/>
                </a:solidFill>
              </a:defRPr>
            </a:lvl4pPr>
            <a:lvl5pPr lvl="4" algn="ctr">
              <a:lnSpc>
                <a:spcPct val="100000"/>
              </a:lnSpc>
              <a:spcBef>
                <a:spcPts val="0"/>
              </a:spcBef>
              <a:spcAft>
                <a:spcPts val="0"/>
              </a:spcAft>
              <a:buClr>
                <a:schemeClr val="accent1"/>
              </a:buClr>
              <a:buSzPts val="1400"/>
              <a:buNone/>
              <a:defRPr sz="1400">
                <a:solidFill>
                  <a:schemeClr val="accent1"/>
                </a:solidFill>
              </a:defRPr>
            </a:lvl5pPr>
            <a:lvl6pPr lvl="5" algn="ctr">
              <a:lnSpc>
                <a:spcPct val="100000"/>
              </a:lnSpc>
              <a:spcBef>
                <a:spcPts val="0"/>
              </a:spcBef>
              <a:spcAft>
                <a:spcPts val="0"/>
              </a:spcAft>
              <a:buClr>
                <a:schemeClr val="accent1"/>
              </a:buClr>
              <a:buSzPts val="1400"/>
              <a:buNone/>
              <a:defRPr sz="1400">
                <a:solidFill>
                  <a:schemeClr val="accent1"/>
                </a:solidFill>
              </a:defRPr>
            </a:lvl6pPr>
            <a:lvl7pPr lvl="6" algn="ctr">
              <a:lnSpc>
                <a:spcPct val="100000"/>
              </a:lnSpc>
              <a:spcBef>
                <a:spcPts val="0"/>
              </a:spcBef>
              <a:spcAft>
                <a:spcPts val="0"/>
              </a:spcAft>
              <a:buClr>
                <a:schemeClr val="accent1"/>
              </a:buClr>
              <a:buSzPts val="1400"/>
              <a:buNone/>
              <a:defRPr sz="1400">
                <a:solidFill>
                  <a:schemeClr val="accent1"/>
                </a:solidFill>
              </a:defRPr>
            </a:lvl7pPr>
            <a:lvl8pPr lvl="7" algn="ctr">
              <a:lnSpc>
                <a:spcPct val="100000"/>
              </a:lnSpc>
              <a:spcBef>
                <a:spcPts val="0"/>
              </a:spcBef>
              <a:spcAft>
                <a:spcPts val="0"/>
              </a:spcAft>
              <a:buClr>
                <a:schemeClr val="accent1"/>
              </a:buClr>
              <a:buSzPts val="1400"/>
              <a:buNone/>
              <a:defRPr sz="1400">
                <a:solidFill>
                  <a:schemeClr val="accent1"/>
                </a:solidFill>
              </a:defRPr>
            </a:lvl8pPr>
            <a:lvl9pPr lvl="8" algn="ctr">
              <a:lnSpc>
                <a:spcPct val="100000"/>
              </a:lnSpc>
              <a:spcBef>
                <a:spcPts val="0"/>
              </a:spcBef>
              <a:spcAft>
                <a:spcPts val="0"/>
              </a:spcAft>
              <a:buClr>
                <a:schemeClr val="accent1"/>
              </a:buClr>
              <a:buSzPts val="1400"/>
              <a:buNone/>
              <a:defRPr sz="1400">
                <a:solidFill>
                  <a:schemeClr val="accent1"/>
                </a:solidFill>
              </a:defRPr>
            </a:lvl9pPr>
          </a:lstStyle>
          <a:p>
            <a:endParaRPr/>
          </a:p>
        </p:txBody>
      </p:sp>
      <p:sp>
        <p:nvSpPr>
          <p:cNvPr id="93" name="Google Shape;93;p48"/>
          <p:cNvSpPr txBox="1">
            <a:spLocks noGrp="1"/>
          </p:cNvSpPr>
          <p:nvPr>
            <p:ph type="subTitle" idx="1"/>
          </p:nvPr>
        </p:nvSpPr>
        <p:spPr>
          <a:xfrm>
            <a:off x="1915979" y="2309798"/>
            <a:ext cx="1433400" cy="36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94" name="Google Shape;94;p48"/>
          <p:cNvSpPr txBox="1">
            <a:spLocks noGrp="1"/>
          </p:cNvSpPr>
          <p:nvPr>
            <p:ph type="ctrTitle" idx="2"/>
          </p:nvPr>
        </p:nvSpPr>
        <p:spPr>
          <a:xfrm>
            <a:off x="3618750" y="1844925"/>
            <a:ext cx="19065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sz="1400">
                <a:solidFill>
                  <a:schemeClr val="accent1"/>
                </a:solidFill>
              </a:defRPr>
            </a:lvl2pPr>
            <a:lvl3pPr lvl="2" algn="ctr">
              <a:lnSpc>
                <a:spcPct val="100000"/>
              </a:lnSpc>
              <a:spcBef>
                <a:spcPts val="0"/>
              </a:spcBef>
              <a:spcAft>
                <a:spcPts val="0"/>
              </a:spcAft>
              <a:buClr>
                <a:schemeClr val="accent1"/>
              </a:buClr>
              <a:buSzPts val="1400"/>
              <a:buNone/>
              <a:defRPr sz="1400">
                <a:solidFill>
                  <a:schemeClr val="accent1"/>
                </a:solidFill>
              </a:defRPr>
            </a:lvl3pPr>
            <a:lvl4pPr lvl="3" algn="ctr">
              <a:lnSpc>
                <a:spcPct val="100000"/>
              </a:lnSpc>
              <a:spcBef>
                <a:spcPts val="0"/>
              </a:spcBef>
              <a:spcAft>
                <a:spcPts val="0"/>
              </a:spcAft>
              <a:buClr>
                <a:schemeClr val="accent1"/>
              </a:buClr>
              <a:buSzPts val="1400"/>
              <a:buNone/>
              <a:defRPr sz="1400">
                <a:solidFill>
                  <a:schemeClr val="accent1"/>
                </a:solidFill>
              </a:defRPr>
            </a:lvl4pPr>
            <a:lvl5pPr lvl="4" algn="ctr">
              <a:lnSpc>
                <a:spcPct val="100000"/>
              </a:lnSpc>
              <a:spcBef>
                <a:spcPts val="0"/>
              </a:spcBef>
              <a:spcAft>
                <a:spcPts val="0"/>
              </a:spcAft>
              <a:buClr>
                <a:schemeClr val="accent1"/>
              </a:buClr>
              <a:buSzPts val="1400"/>
              <a:buNone/>
              <a:defRPr sz="1400">
                <a:solidFill>
                  <a:schemeClr val="accent1"/>
                </a:solidFill>
              </a:defRPr>
            </a:lvl5pPr>
            <a:lvl6pPr lvl="5" algn="ctr">
              <a:lnSpc>
                <a:spcPct val="100000"/>
              </a:lnSpc>
              <a:spcBef>
                <a:spcPts val="0"/>
              </a:spcBef>
              <a:spcAft>
                <a:spcPts val="0"/>
              </a:spcAft>
              <a:buClr>
                <a:schemeClr val="accent1"/>
              </a:buClr>
              <a:buSzPts val="1400"/>
              <a:buNone/>
              <a:defRPr sz="1400">
                <a:solidFill>
                  <a:schemeClr val="accent1"/>
                </a:solidFill>
              </a:defRPr>
            </a:lvl6pPr>
            <a:lvl7pPr lvl="6" algn="ctr">
              <a:lnSpc>
                <a:spcPct val="100000"/>
              </a:lnSpc>
              <a:spcBef>
                <a:spcPts val="0"/>
              </a:spcBef>
              <a:spcAft>
                <a:spcPts val="0"/>
              </a:spcAft>
              <a:buClr>
                <a:schemeClr val="accent1"/>
              </a:buClr>
              <a:buSzPts val="1400"/>
              <a:buNone/>
              <a:defRPr sz="1400">
                <a:solidFill>
                  <a:schemeClr val="accent1"/>
                </a:solidFill>
              </a:defRPr>
            </a:lvl7pPr>
            <a:lvl8pPr lvl="7" algn="ctr">
              <a:lnSpc>
                <a:spcPct val="100000"/>
              </a:lnSpc>
              <a:spcBef>
                <a:spcPts val="0"/>
              </a:spcBef>
              <a:spcAft>
                <a:spcPts val="0"/>
              </a:spcAft>
              <a:buClr>
                <a:schemeClr val="accent1"/>
              </a:buClr>
              <a:buSzPts val="1400"/>
              <a:buNone/>
              <a:defRPr sz="1400">
                <a:solidFill>
                  <a:schemeClr val="accent1"/>
                </a:solidFill>
              </a:defRPr>
            </a:lvl8pPr>
            <a:lvl9pPr lvl="8" algn="ctr">
              <a:lnSpc>
                <a:spcPct val="100000"/>
              </a:lnSpc>
              <a:spcBef>
                <a:spcPts val="0"/>
              </a:spcBef>
              <a:spcAft>
                <a:spcPts val="0"/>
              </a:spcAft>
              <a:buClr>
                <a:schemeClr val="accent1"/>
              </a:buClr>
              <a:buSzPts val="1400"/>
              <a:buNone/>
              <a:defRPr sz="1400">
                <a:solidFill>
                  <a:schemeClr val="accent1"/>
                </a:solidFill>
              </a:defRPr>
            </a:lvl9pPr>
          </a:lstStyle>
          <a:p>
            <a:endParaRPr/>
          </a:p>
        </p:txBody>
      </p:sp>
      <p:sp>
        <p:nvSpPr>
          <p:cNvPr id="95" name="Google Shape;95;p48"/>
          <p:cNvSpPr txBox="1">
            <a:spLocks noGrp="1"/>
          </p:cNvSpPr>
          <p:nvPr>
            <p:ph type="subTitle" idx="3"/>
          </p:nvPr>
        </p:nvSpPr>
        <p:spPr>
          <a:xfrm>
            <a:off x="3855316" y="2306394"/>
            <a:ext cx="1433400" cy="36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96" name="Google Shape;96;p48"/>
          <p:cNvSpPr txBox="1">
            <a:spLocks noGrp="1"/>
          </p:cNvSpPr>
          <p:nvPr>
            <p:ph type="ctrTitle" idx="4"/>
          </p:nvPr>
        </p:nvSpPr>
        <p:spPr>
          <a:xfrm>
            <a:off x="5558094" y="1844950"/>
            <a:ext cx="19065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sz="1400">
                <a:solidFill>
                  <a:schemeClr val="accent1"/>
                </a:solidFill>
              </a:defRPr>
            </a:lvl2pPr>
            <a:lvl3pPr lvl="2" algn="ctr">
              <a:lnSpc>
                <a:spcPct val="100000"/>
              </a:lnSpc>
              <a:spcBef>
                <a:spcPts val="0"/>
              </a:spcBef>
              <a:spcAft>
                <a:spcPts val="0"/>
              </a:spcAft>
              <a:buClr>
                <a:schemeClr val="accent1"/>
              </a:buClr>
              <a:buSzPts val="1400"/>
              <a:buNone/>
              <a:defRPr sz="1400">
                <a:solidFill>
                  <a:schemeClr val="accent1"/>
                </a:solidFill>
              </a:defRPr>
            </a:lvl3pPr>
            <a:lvl4pPr lvl="3" algn="ctr">
              <a:lnSpc>
                <a:spcPct val="100000"/>
              </a:lnSpc>
              <a:spcBef>
                <a:spcPts val="0"/>
              </a:spcBef>
              <a:spcAft>
                <a:spcPts val="0"/>
              </a:spcAft>
              <a:buClr>
                <a:schemeClr val="accent1"/>
              </a:buClr>
              <a:buSzPts val="1400"/>
              <a:buNone/>
              <a:defRPr sz="1400">
                <a:solidFill>
                  <a:schemeClr val="accent1"/>
                </a:solidFill>
              </a:defRPr>
            </a:lvl4pPr>
            <a:lvl5pPr lvl="4" algn="ctr">
              <a:lnSpc>
                <a:spcPct val="100000"/>
              </a:lnSpc>
              <a:spcBef>
                <a:spcPts val="0"/>
              </a:spcBef>
              <a:spcAft>
                <a:spcPts val="0"/>
              </a:spcAft>
              <a:buClr>
                <a:schemeClr val="accent1"/>
              </a:buClr>
              <a:buSzPts val="1400"/>
              <a:buNone/>
              <a:defRPr sz="1400">
                <a:solidFill>
                  <a:schemeClr val="accent1"/>
                </a:solidFill>
              </a:defRPr>
            </a:lvl5pPr>
            <a:lvl6pPr lvl="5" algn="ctr">
              <a:lnSpc>
                <a:spcPct val="100000"/>
              </a:lnSpc>
              <a:spcBef>
                <a:spcPts val="0"/>
              </a:spcBef>
              <a:spcAft>
                <a:spcPts val="0"/>
              </a:spcAft>
              <a:buClr>
                <a:schemeClr val="accent1"/>
              </a:buClr>
              <a:buSzPts val="1400"/>
              <a:buNone/>
              <a:defRPr sz="1400">
                <a:solidFill>
                  <a:schemeClr val="accent1"/>
                </a:solidFill>
              </a:defRPr>
            </a:lvl6pPr>
            <a:lvl7pPr lvl="6" algn="ctr">
              <a:lnSpc>
                <a:spcPct val="100000"/>
              </a:lnSpc>
              <a:spcBef>
                <a:spcPts val="0"/>
              </a:spcBef>
              <a:spcAft>
                <a:spcPts val="0"/>
              </a:spcAft>
              <a:buClr>
                <a:schemeClr val="accent1"/>
              </a:buClr>
              <a:buSzPts val="1400"/>
              <a:buNone/>
              <a:defRPr sz="1400">
                <a:solidFill>
                  <a:schemeClr val="accent1"/>
                </a:solidFill>
              </a:defRPr>
            </a:lvl7pPr>
            <a:lvl8pPr lvl="7" algn="ctr">
              <a:lnSpc>
                <a:spcPct val="100000"/>
              </a:lnSpc>
              <a:spcBef>
                <a:spcPts val="0"/>
              </a:spcBef>
              <a:spcAft>
                <a:spcPts val="0"/>
              </a:spcAft>
              <a:buClr>
                <a:schemeClr val="accent1"/>
              </a:buClr>
              <a:buSzPts val="1400"/>
              <a:buNone/>
              <a:defRPr sz="1400">
                <a:solidFill>
                  <a:schemeClr val="accent1"/>
                </a:solidFill>
              </a:defRPr>
            </a:lvl8pPr>
            <a:lvl9pPr lvl="8" algn="ctr">
              <a:lnSpc>
                <a:spcPct val="100000"/>
              </a:lnSpc>
              <a:spcBef>
                <a:spcPts val="0"/>
              </a:spcBef>
              <a:spcAft>
                <a:spcPts val="0"/>
              </a:spcAft>
              <a:buClr>
                <a:schemeClr val="accent1"/>
              </a:buClr>
              <a:buSzPts val="1400"/>
              <a:buNone/>
              <a:defRPr sz="1400">
                <a:solidFill>
                  <a:schemeClr val="accent1"/>
                </a:solidFill>
              </a:defRPr>
            </a:lvl9pPr>
          </a:lstStyle>
          <a:p>
            <a:endParaRPr/>
          </a:p>
        </p:txBody>
      </p:sp>
      <p:sp>
        <p:nvSpPr>
          <p:cNvPr id="97" name="Google Shape;97;p48"/>
          <p:cNvSpPr txBox="1">
            <a:spLocks noGrp="1"/>
          </p:cNvSpPr>
          <p:nvPr>
            <p:ph type="subTitle" idx="5"/>
          </p:nvPr>
        </p:nvSpPr>
        <p:spPr>
          <a:xfrm>
            <a:off x="5794769" y="2306400"/>
            <a:ext cx="1433400" cy="36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98" name="Google Shape;98;p48"/>
          <p:cNvSpPr txBox="1">
            <a:spLocks noGrp="1"/>
          </p:cNvSpPr>
          <p:nvPr>
            <p:ph type="ctrTitle" idx="6"/>
          </p:nvPr>
        </p:nvSpPr>
        <p:spPr>
          <a:xfrm>
            <a:off x="2645749" y="3450250"/>
            <a:ext cx="19065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sz="1400">
                <a:solidFill>
                  <a:schemeClr val="accent1"/>
                </a:solidFill>
              </a:defRPr>
            </a:lvl2pPr>
            <a:lvl3pPr lvl="2" algn="ctr">
              <a:lnSpc>
                <a:spcPct val="100000"/>
              </a:lnSpc>
              <a:spcBef>
                <a:spcPts val="0"/>
              </a:spcBef>
              <a:spcAft>
                <a:spcPts val="0"/>
              </a:spcAft>
              <a:buClr>
                <a:schemeClr val="accent1"/>
              </a:buClr>
              <a:buSzPts val="1400"/>
              <a:buNone/>
              <a:defRPr sz="1400">
                <a:solidFill>
                  <a:schemeClr val="accent1"/>
                </a:solidFill>
              </a:defRPr>
            </a:lvl3pPr>
            <a:lvl4pPr lvl="3" algn="ctr">
              <a:lnSpc>
                <a:spcPct val="100000"/>
              </a:lnSpc>
              <a:spcBef>
                <a:spcPts val="0"/>
              </a:spcBef>
              <a:spcAft>
                <a:spcPts val="0"/>
              </a:spcAft>
              <a:buClr>
                <a:schemeClr val="accent1"/>
              </a:buClr>
              <a:buSzPts val="1400"/>
              <a:buNone/>
              <a:defRPr sz="1400">
                <a:solidFill>
                  <a:schemeClr val="accent1"/>
                </a:solidFill>
              </a:defRPr>
            </a:lvl4pPr>
            <a:lvl5pPr lvl="4" algn="ctr">
              <a:lnSpc>
                <a:spcPct val="100000"/>
              </a:lnSpc>
              <a:spcBef>
                <a:spcPts val="0"/>
              </a:spcBef>
              <a:spcAft>
                <a:spcPts val="0"/>
              </a:spcAft>
              <a:buClr>
                <a:schemeClr val="accent1"/>
              </a:buClr>
              <a:buSzPts val="1400"/>
              <a:buNone/>
              <a:defRPr sz="1400">
                <a:solidFill>
                  <a:schemeClr val="accent1"/>
                </a:solidFill>
              </a:defRPr>
            </a:lvl5pPr>
            <a:lvl6pPr lvl="5" algn="ctr">
              <a:lnSpc>
                <a:spcPct val="100000"/>
              </a:lnSpc>
              <a:spcBef>
                <a:spcPts val="0"/>
              </a:spcBef>
              <a:spcAft>
                <a:spcPts val="0"/>
              </a:spcAft>
              <a:buClr>
                <a:schemeClr val="accent1"/>
              </a:buClr>
              <a:buSzPts val="1400"/>
              <a:buNone/>
              <a:defRPr sz="1400">
                <a:solidFill>
                  <a:schemeClr val="accent1"/>
                </a:solidFill>
              </a:defRPr>
            </a:lvl6pPr>
            <a:lvl7pPr lvl="6" algn="ctr">
              <a:lnSpc>
                <a:spcPct val="100000"/>
              </a:lnSpc>
              <a:spcBef>
                <a:spcPts val="0"/>
              </a:spcBef>
              <a:spcAft>
                <a:spcPts val="0"/>
              </a:spcAft>
              <a:buClr>
                <a:schemeClr val="accent1"/>
              </a:buClr>
              <a:buSzPts val="1400"/>
              <a:buNone/>
              <a:defRPr sz="1400">
                <a:solidFill>
                  <a:schemeClr val="accent1"/>
                </a:solidFill>
              </a:defRPr>
            </a:lvl7pPr>
            <a:lvl8pPr lvl="7" algn="ctr">
              <a:lnSpc>
                <a:spcPct val="100000"/>
              </a:lnSpc>
              <a:spcBef>
                <a:spcPts val="0"/>
              </a:spcBef>
              <a:spcAft>
                <a:spcPts val="0"/>
              </a:spcAft>
              <a:buClr>
                <a:schemeClr val="accent1"/>
              </a:buClr>
              <a:buSzPts val="1400"/>
              <a:buNone/>
              <a:defRPr sz="1400">
                <a:solidFill>
                  <a:schemeClr val="accent1"/>
                </a:solidFill>
              </a:defRPr>
            </a:lvl8pPr>
            <a:lvl9pPr lvl="8" algn="ctr">
              <a:lnSpc>
                <a:spcPct val="100000"/>
              </a:lnSpc>
              <a:spcBef>
                <a:spcPts val="0"/>
              </a:spcBef>
              <a:spcAft>
                <a:spcPts val="0"/>
              </a:spcAft>
              <a:buClr>
                <a:schemeClr val="accent1"/>
              </a:buClr>
              <a:buSzPts val="1400"/>
              <a:buNone/>
              <a:defRPr sz="1400">
                <a:solidFill>
                  <a:schemeClr val="accent1"/>
                </a:solidFill>
              </a:defRPr>
            </a:lvl9pPr>
          </a:lstStyle>
          <a:p>
            <a:endParaRPr/>
          </a:p>
        </p:txBody>
      </p:sp>
      <p:sp>
        <p:nvSpPr>
          <p:cNvPr id="99" name="Google Shape;99;p48"/>
          <p:cNvSpPr txBox="1">
            <a:spLocks noGrp="1"/>
          </p:cNvSpPr>
          <p:nvPr>
            <p:ph type="subTitle" idx="7"/>
          </p:nvPr>
        </p:nvSpPr>
        <p:spPr>
          <a:xfrm>
            <a:off x="2882322" y="3911723"/>
            <a:ext cx="1433400" cy="36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00" name="Google Shape;100;p48"/>
          <p:cNvSpPr txBox="1">
            <a:spLocks noGrp="1"/>
          </p:cNvSpPr>
          <p:nvPr>
            <p:ph type="ctrTitle" idx="8"/>
          </p:nvPr>
        </p:nvSpPr>
        <p:spPr>
          <a:xfrm>
            <a:off x="4591751" y="3446875"/>
            <a:ext cx="19065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400"/>
              <a:buNone/>
              <a:defRPr sz="1400">
                <a:solidFill>
                  <a:schemeClr val="accent1"/>
                </a:solidFill>
              </a:defRPr>
            </a:lvl1pPr>
            <a:lvl2pPr lvl="1" algn="ctr">
              <a:lnSpc>
                <a:spcPct val="100000"/>
              </a:lnSpc>
              <a:spcBef>
                <a:spcPts val="0"/>
              </a:spcBef>
              <a:spcAft>
                <a:spcPts val="0"/>
              </a:spcAft>
              <a:buClr>
                <a:schemeClr val="accent1"/>
              </a:buClr>
              <a:buSzPts val="1400"/>
              <a:buNone/>
              <a:defRPr sz="1400">
                <a:solidFill>
                  <a:schemeClr val="accent1"/>
                </a:solidFill>
              </a:defRPr>
            </a:lvl2pPr>
            <a:lvl3pPr lvl="2" algn="ctr">
              <a:lnSpc>
                <a:spcPct val="100000"/>
              </a:lnSpc>
              <a:spcBef>
                <a:spcPts val="0"/>
              </a:spcBef>
              <a:spcAft>
                <a:spcPts val="0"/>
              </a:spcAft>
              <a:buClr>
                <a:schemeClr val="accent1"/>
              </a:buClr>
              <a:buSzPts val="1400"/>
              <a:buNone/>
              <a:defRPr sz="1400">
                <a:solidFill>
                  <a:schemeClr val="accent1"/>
                </a:solidFill>
              </a:defRPr>
            </a:lvl3pPr>
            <a:lvl4pPr lvl="3" algn="ctr">
              <a:lnSpc>
                <a:spcPct val="100000"/>
              </a:lnSpc>
              <a:spcBef>
                <a:spcPts val="0"/>
              </a:spcBef>
              <a:spcAft>
                <a:spcPts val="0"/>
              </a:spcAft>
              <a:buClr>
                <a:schemeClr val="accent1"/>
              </a:buClr>
              <a:buSzPts val="1400"/>
              <a:buNone/>
              <a:defRPr sz="1400">
                <a:solidFill>
                  <a:schemeClr val="accent1"/>
                </a:solidFill>
              </a:defRPr>
            </a:lvl4pPr>
            <a:lvl5pPr lvl="4" algn="ctr">
              <a:lnSpc>
                <a:spcPct val="100000"/>
              </a:lnSpc>
              <a:spcBef>
                <a:spcPts val="0"/>
              </a:spcBef>
              <a:spcAft>
                <a:spcPts val="0"/>
              </a:spcAft>
              <a:buClr>
                <a:schemeClr val="accent1"/>
              </a:buClr>
              <a:buSzPts val="1400"/>
              <a:buNone/>
              <a:defRPr sz="1400">
                <a:solidFill>
                  <a:schemeClr val="accent1"/>
                </a:solidFill>
              </a:defRPr>
            </a:lvl5pPr>
            <a:lvl6pPr lvl="5" algn="ctr">
              <a:lnSpc>
                <a:spcPct val="100000"/>
              </a:lnSpc>
              <a:spcBef>
                <a:spcPts val="0"/>
              </a:spcBef>
              <a:spcAft>
                <a:spcPts val="0"/>
              </a:spcAft>
              <a:buClr>
                <a:schemeClr val="accent1"/>
              </a:buClr>
              <a:buSzPts val="1400"/>
              <a:buNone/>
              <a:defRPr sz="1400">
                <a:solidFill>
                  <a:schemeClr val="accent1"/>
                </a:solidFill>
              </a:defRPr>
            </a:lvl6pPr>
            <a:lvl7pPr lvl="6" algn="ctr">
              <a:lnSpc>
                <a:spcPct val="100000"/>
              </a:lnSpc>
              <a:spcBef>
                <a:spcPts val="0"/>
              </a:spcBef>
              <a:spcAft>
                <a:spcPts val="0"/>
              </a:spcAft>
              <a:buClr>
                <a:schemeClr val="accent1"/>
              </a:buClr>
              <a:buSzPts val="1400"/>
              <a:buNone/>
              <a:defRPr sz="1400">
                <a:solidFill>
                  <a:schemeClr val="accent1"/>
                </a:solidFill>
              </a:defRPr>
            </a:lvl7pPr>
            <a:lvl8pPr lvl="7" algn="ctr">
              <a:lnSpc>
                <a:spcPct val="100000"/>
              </a:lnSpc>
              <a:spcBef>
                <a:spcPts val="0"/>
              </a:spcBef>
              <a:spcAft>
                <a:spcPts val="0"/>
              </a:spcAft>
              <a:buClr>
                <a:schemeClr val="accent1"/>
              </a:buClr>
              <a:buSzPts val="1400"/>
              <a:buNone/>
              <a:defRPr sz="1400">
                <a:solidFill>
                  <a:schemeClr val="accent1"/>
                </a:solidFill>
              </a:defRPr>
            </a:lvl8pPr>
            <a:lvl9pPr lvl="8" algn="ctr">
              <a:lnSpc>
                <a:spcPct val="100000"/>
              </a:lnSpc>
              <a:spcBef>
                <a:spcPts val="0"/>
              </a:spcBef>
              <a:spcAft>
                <a:spcPts val="0"/>
              </a:spcAft>
              <a:buClr>
                <a:schemeClr val="accent1"/>
              </a:buClr>
              <a:buSzPts val="1400"/>
              <a:buNone/>
              <a:defRPr sz="1400">
                <a:solidFill>
                  <a:schemeClr val="accent1"/>
                </a:solidFill>
              </a:defRPr>
            </a:lvl9pPr>
          </a:lstStyle>
          <a:p>
            <a:endParaRPr/>
          </a:p>
        </p:txBody>
      </p:sp>
      <p:sp>
        <p:nvSpPr>
          <p:cNvPr id="101" name="Google Shape;101;p48"/>
          <p:cNvSpPr txBox="1">
            <a:spLocks noGrp="1"/>
          </p:cNvSpPr>
          <p:nvPr>
            <p:ph type="subTitle" idx="9"/>
          </p:nvPr>
        </p:nvSpPr>
        <p:spPr>
          <a:xfrm>
            <a:off x="4828426" y="3908325"/>
            <a:ext cx="1433400" cy="36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a:endParaRPr/>
          </a:p>
        </p:txBody>
      </p:sp>
      <p:sp>
        <p:nvSpPr>
          <p:cNvPr id="102" name="Google Shape;102;p48"/>
          <p:cNvSpPr txBox="1">
            <a:spLocks noGrp="1"/>
          </p:cNvSpPr>
          <p:nvPr>
            <p:ph type="ctrTitle" idx="13"/>
          </p:nvPr>
        </p:nvSpPr>
        <p:spPr>
          <a:xfrm flipH="1">
            <a:off x="1813875" y="370172"/>
            <a:ext cx="5516100" cy="1229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DESIGN 1">
  <p:cSld name="CUSTOM_1_1_1_1_1_1_1_1_1_1_1_1_1">
    <p:bg>
      <p:bgPr>
        <a:noFill/>
        <a:effectLst/>
      </p:bgPr>
    </p:bg>
    <p:spTree>
      <p:nvGrpSpPr>
        <p:cNvPr id="1" name="Shape 103"/>
        <p:cNvGrpSpPr/>
        <p:nvPr/>
      </p:nvGrpSpPr>
      <p:grpSpPr>
        <a:xfrm>
          <a:off x="0" y="0"/>
          <a:ext cx="0" cy="0"/>
          <a:chOff x="0" y="0"/>
          <a:chExt cx="0" cy="0"/>
        </a:xfrm>
      </p:grpSpPr>
      <p:sp>
        <p:nvSpPr>
          <p:cNvPr id="104" name="Google Shape;104;p49"/>
          <p:cNvSpPr txBox="1">
            <a:spLocks noGrp="1"/>
          </p:cNvSpPr>
          <p:nvPr>
            <p:ph type="ctrTitle"/>
          </p:nvPr>
        </p:nvSpPr>
        <p:spPr>
          <a:xfrm flipH="1">
            <a:off x="1848400" y="370174"/>
            <a:ext cx="5447100" cy="900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COLUMNS 2">
  <p:cSld name="CUSTOM_12">
    <p:spTree>
      <p:nvGrpSpPr>
        <p:cNvPr id="1" name="Shape 16"/>
        <p:cNvGrpSpPr/>
        <p:nvPr/>
      </p:nvGrpSpPr>
      <p:grpSpPr>
        <a:xfrm>
          <a:off x="0" y="0"/>
          <a:ext cx="0" cy="0"/>
          <a:chOff x="0" y="0"/>
          <a:chExt cx="0" cy="0"/>
        </a:xfrm>
      </p:grpSpPr>
      <p:sp>
        <p:nvSpPr>
          <p:cNvPr id="17" name="Google Shape;17;p26"/>
          <p:cNvSpPr txBox="1">
            <a:spLocks noGrp="1"/>
          </p:cNvSpPr>
          <p:nvPr>
            <p:ph type="ctrTitle"/>
          </p:nvPr>
        </p:nvSpPr>
        <p:spPr>
          <a:xfrm>
            <a:off x="4033469" y="469800"/>
            <a:ext cx="1906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8" name="Google Shape;18;p26"/>
          <p:cNvSpPr txBox="1">
            <a:spLocks noGrp="1"/>
          </p:cNvSpPr>
          <p:nvPr>
            <p:ph type="subTitle" idx="1"/>
          </p:nvPr>
        </p:nvSpPr>
        <p:spPr>
          <a:xfrm>
            <a:off x="4033469" y="931250"/>
            <a:ext cx="1433400" cy="36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9" name="Google Shape;19;p26"/>
          <p:cNvSpPr txBox="1">
            <a:spLocks noGrp="1"/>
          </p:cNvSpPr>
          <p:nvPr>
            <p:ph type="ctrTitle" idx="2"/>
          </p:nvPr>
        </p:nvSpPr>
        <p:spPr>
          <a:xfrm>
            <a:off x="6160669" y="1890425"/>
            <a:ext cx="1906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0" name="Google Shape;20;p26"/>
          <p:cNvSpPr txBox="1">
            <a:spLocks noGrp="1"/>
          </p:cNvSpPr>
          <p:nvPr>
            <p:ph type="subTitle" idx="3"/>
          </p:nvPr>
        </p:nvSpPr>
        <p:spPr>
          <a:xfrm>
            <a:off x="6160669" y="2351875"/>
            <a:ext cx="1433400" cy="36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1" name="Google Shape;21;p26"/>
          <p:cNvSpPr txBox="1">
            <a:spLocks noGrp="1"/>
          </p:cNvSpPr>
          <p:nvPr>
            <p:ph type="ctrTitle" idx="4"/>
          </p:nvPr>
        </p:nvSpPr>
        <p:spPr>
          <a:xfrm>
            <a:off x="4033469" y="3234850"/>
            <a:ext cx="19065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Clr>
                <a:schemeClr val="accent1"/>
              </a:buClr>
              <a:buSzPts val="1800"/>
              <a:buNone/>
              <a:defRPr sz="1800">
                <a:solidFill>
                  <a:schemeClr val="accent1"/>
                </a:solidFill>
              </a:defRPr>
            </a:lvl2pPr>
            <a:lvl3pPr lvl="2" algn="l">
              <a:lnSpc>
                <a:spcPct val="100000"/>
              </a:lnSpc>
              <a:spcBef>
                <a:spcPts val="0"/>
              </a:spcBef>
              <a:spcAft>
                <a:spcPts val="0"/>
              </a:spcAft>
              <a:buClr>
                <a:schemeClr val="accent1"/>
              </a:buClr>
              <a:buSzPts val="1800"/>
              <a:buNone/>
              <a:defRPr sz="1800">
                <a:solidFill>
                  <a:schemeClr val="accent1"/>
                </a:solidFill>
              </a:defRPr>
            </a:lvl3pPr>
            <a:lvl4pPr lvl="3" algn="l">
              <a:lnSpc>
                <a:spcPct val="100000"/>
              </a:lnSpc>
              <a:spcBef>
                <a:spcPts val="0"/>
              </a:spcBef>
              <a:spcAft>
                <a:spcPts val="0"/>
              </a:spcAft>
              <a:buClr>
                <a:schemeClr val="accent1"/>
              </a:buClr>
              <a:buSzPts val="1800"/>
              <a:buNone/>
              <a:defRPr sz="1800">
                <a:solidFill>
                  <a:schemeClr val="accent1"/>
                </a:solidFill>
              </a:defRPr>
            </a:lvl4pPr>
            <a:lvl5pPr lvl="4" algn="l">
              <a:lnSpc>
                <a:spcPct val="100000"/>
              </a:lnSpc>
              <a:spcBef>
                <a:spcPts val="0"/>
              </a:spcBef>
              <a:spcAft>
                <a:spcPts val="0"/>
              </a:spcAft>
              <a:buClr>
                <a:schemeClr val="accent1"/>
              </a:buClr>
              <a:buSzPts val="1800"/>
              <a:buNone/>
              <a:defRPr sz="1800">
                <a:solidFill>
                  <a:schemeClr val="accent1"/>
                </a:solidFill>
              </a:defRPr>
            </a:lvl5pPr>
            <a:lvl6pPr lvl="5" algn="l">
              <a:lnSpc>
                <a:spcPct val="100000"/>
              </a:lnSpc>
              <a:spcBef>
                <a:spcPts val="0"/>
              </a:spcBef>
              <a:spcAft>
                <a:spcPts val="0"/>
              </a:spcAft>
              <a:buClr>
                <a:schemeClr val="accent1"/>
              </a:buClr>
              <a:buSzPts val="1800"/>
              <a:buNone/>
              <a:defRPr sz="1800">
                <a:solidFill>
                  <a:schemeClr val="accent1"/>
                </a:solidFill>
              </a:defRPr>
            </a:lvl6pPr>
            <a:lvl7pPr lvl="6" algn="l">
              <a:lnSpc>
                <a:spcPct val="100000"/>
              </a:lnSpc>
              <a:spcBef>
                <a:spcPts val="0"/>
              </a:spcBef>
              <a:spcAft>
                <a:spcPts val="0"/>
              </a:spcAft>
              <a:buClr>
                <a:schemeClr val="accent1"/>
              </a:buClr>
              <a:buSzPts val="1800"/>
              <a:buNone/>
              <a:defRPr sz="1800">
                <a:solidFill>
                  <a:schemeClr val="accent1"/>
                </a:solidFill>
              </a:defRPr>
            </a:lvl7pPr>
            <a:lvl8pPr lvl="7" algn="l">
              <a:lnSpc>
                <a:spcPct val="100000"/>
              </a:lnSpc>
              <a:spcBef>
                <a:spcPts val="0"/>
              </a:spcBef>
              <a:spcAft>
                <a:spcPts val="0"/>
              </a:spcAft>
              <a:buClr>
                <a:schemeClr val="accent1"/>
              </a:buClr>
              <a:buSzPts val="1800"/>
              <a:buNone/>
              <a:defRPr sz="1800">
                <a:solidFill>
                  <a:schemeClr val="accent1"/>
                </a:solidFill>
              </a:defRPr>
            </a:lvl8pPr>
            <a:lvl9pPr lvl="8" algn="l">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22" name="Google Shape;22;p26"/>
          <p:cNvSpPr txBox="1">
            <a:spLocks noGrp="1"/>
          </p:cNvSpPr>
          <p:nvPr>
            <p:ph type="subTitle" idx="5"/>
          </p:nvPr>
        </p:nvSpPr>
        <p:spPr>
          <a:xfrm>
            <a:off x="4033469" y="3696300"/>
            <a:ext cx="1433400" cy="36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23" name="Google Shape;23;p26"/>
          <p:cNvSpPr txBox="1">
            <a:spLocks noGrp="1"/>
          </p:cNvSpPr>
          <p:nvPr>
            <p:ph type="title" idx="6"/>
          </p:nvPr>
        </p:nvSpPr>
        <p:spPr>
          <a:xfrm>
            <a:off x="720000" y="967864"/>
            <a:ext cx="2974500" cy="89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 TEXT">
  <p:cSld name="CUSTOM_7">
    <p:spTree>
      <p:nvGrpSpPr>
        <p:cNvPr id="1" name="Shape 105"/>
        <p:cNvGrpSpPr/>
        <p:nvPr/>
      </p:nvGrpSpPr>
      <p:grpSpPr>
        <a:xfrm>
          <a:off x="0" y="0"/>
          <a:ext cx="0" cy="0"/>
          <a:chOff x="0" y="0"/>
          <a:chExt cx="0" cy="0"/>
        </a:xfrm>
      </p:grpSpPr>
      <p:sp>
        <p:nvSpPr>
          <p:cNvPr id="106" name="Google Shape;106;p50"/>
          <p:cNvSpPr/>
          <p:nvPr/>
        </p:nvSpPr>
        <p:spPr>
          <a:xfrm flipH="1">
            <a:off x="9125186"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0"/>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0"/>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0"/>
          <p:cNvSpPr/>
          <p:nvPr/>
        </p:nvSpPr>
        <p:spPr>
          <a:xfrm flipH="1">
            <a:off x="9125186"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50"/>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0"/>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0"/>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0"/>
          <p:cNvSpPr txBox="1">
            <a:spLocks noGrp="1"/>
          </p:cNvSpPr>
          <p:nvPr>
            <p:ph type="subTitle" idx="1"/>
          </p:nvPr>
        </p:nvSpPr>
        <p:spPr>
          <a:xfrm flipH="1">
            <a:off x="2001750" y="2083938"/>
            <a:ext cx="5140500" cy="670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a:endParaRPr/>
          </a:p>
        </p:txBody>
      </p:sp>
      <p:sp>
        <p:nvSpPr>
          <p:cNvPr id="114" name="Google Shape;114;p50"/>
          <p:cNvSpPr txBox="1">
            <a:spLocks noGrp="1"/>
          </p:cNvSpPr>
          <p:nvPr>
            <p:ph type="title"/>
          </p:nvPr>
        </p:nvSpPr>
        <p:spPr>
          <a:xfrm flipH="1">
            <a:off x="2122247" y="961525"/>
            <a:ext cx="4899600" cy="1269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Font typeface="Fira Sans Extra Condensed"/>
              <a:buNone/>
              <a:defRPr sz="6000">
                <a:latin typeface="Fira Sans Extra Condensed"/>
                <a:ea typeface="Fira Sans Extra Condensed"/>
                <a:cs typeface="Fira Sans Extra Condensed"/>
                <a:sym typeface="Fira Sans Extra Condensed"/>
              </a:defRPr>
            </a:lvl2pPr>
            <a:lvl3pPr lvl="2" algn="ctr">
              <a:lnSpc>
                <a:spcPct val="100000"/>
              </a:lnSpc>
              <a:spcBef>
                <a:spcPts val="0"/>
              </a:spcBef>
              <a:spcAft>
                <a:spcPts val="0"/>
              </a:spcAft>
              <a:buSzPts val="6000"/>
              <a:buFont typeface="Fira Sans Extra Condensed"/>
              <a:buNone/>
              <a:defRPr sz="6000">
                <a:latin typeface="Fira Sans Extra Condensed"/>
                <a:ea typeface="Fira Sans Extra Condensed"/>
                <a:cs typeface="Fira Sans Extra Condensed"/>
                <a:sym typeface="Fira Sans Extra Condensed"/>
              </a:defRPr>
            </a:lvl3pPr>
            <a:lvl4pPr lvl="3" algn="ctr">
              <a:lnSpc>
                <a:spcPct val="100000"/>
              </a:lnSpc>
              <a:spcBef>
                <a:spcPts val="0"/>
              </a:spcBef>
              <a:spcAft>
                <a:spcPts val="0"/>
              </a:spcAft>
              <a:buSzPts val="6000"/>
              <a:buFont typeface="Fira Sans Extra Condensed"/>
              <a:buNone/>
              <a:defRPr sz="6000">
                <a:latin typeface="Fira Sans Extra Condensed"/>
                <a:ea typeface="Fira Sans Extra Condensed"/>
                <a:cs typeface="Fira Sans Extra Condensed"/>
                <a:sym typeface="Fira Sans Extra Condensed"/>
              </a:defRPr>
            </a:lvl4pPr>
            <a:lvl5pPr lvl="4" algn="ctr">
              <a:lnSpc>
                <a:spcPct val="100000"/>
              </a:lnSpc>
              <a:spcBef>
                <a:spcPts val="0"/>
              </a:spcBef>
              <a:spcAft>
                <a:spcPts val="0"/>
              </a:spcAft>
              <a:buSzPts val="6000"/>
              <a:buFont typeface="Fira Sans Extra Condensed"/>
              <a:buNone/>
              <a:defRPr sz="6000">
                <a:latin typeface="Fira Sans Extra Condensed"/>
                <a:ea typeface="Fira Sans Extra Condensed"/>
                <a:cs typeface="Fira Sans Extra Condensed"/>
                <a:sym typeface="Fira Sans Extra Condensed"/>
              </a:defRPr>
            </a:lvl5pPr>
            <a:lvl6pPr lvl="5" algn="ctr">
              <a:lnSpc>
                <a:spcPct val="100000"/>
              </a:lnSpc>
              <a:spcBef>
                <a:spcPts val="0"/>
              </a:spcBef>
              <a:spcAft>
                <a:spcPts val="0"/>
              </a:spcAft>
              <a:buSzPts val="6000"/>
              <a:buFont typeface="Fira Sans Extra Condensed"/>
              <a:buNone/>
              <a:defRPr sz="6000">
                <a:latin typeface="Fira Sans Extra Condensed"/>
                <a:ea typeface="Fira Sans Extra Condensed"/>
                <a:cs typeface="Fira Sans Extra Condensed"/>
                <a:sym typeface="Fira Sans Extra Condensed"/>
              </a:defRPr>
            </a:lvl6pPr>
            <a:lvl7pPr lvl="6" algn="ctr">
              <a:lnSpc>
                <a:spcPct val="100000"/>
              </a:lnSpc>
              <a:spcBef>
                <a:spcPts val="0"/>
              </a:spcBef>
              <a:spcAft>
                <a:spcPts val="0"/>
              </a:spcAft>
              <a:buSzPts val="6000"/>
              <a:buFont typeface="Fira Sans Extra Condensed"/>
              <a:buNone/>
              <a:defRPr sz="6000">
                <a:latin typeface="Fira Sans Extra Condensed"/>
                <a:ea typeface="Fira Sans Extra Condensed"/>
                <a:cs typeface="Fira Sans Extra Condensed"/>
                <a:sym typeface="Fira Sans Extra Condensed"/>
              </a:defRPr>
            </a:lvl7pPr>
            <a:lvl8pPr lvl="7" algn="ctr">
              <a:lnSpc>
                <a:spcPct val="100000"/>
              </a:lnSpc>
              <a:spcBef>
                <a:spcPts val="0"/>
              </a:spcBef>
              <a:spcAft>
                <a:spcPts val="0"/>
              </a:spcAft>
              <a:buSzPts val="6000"/>
              <a:buFont typeface="Fira Sans Extra Condensed"/>
              <a:buNone/>
              <a:defRPr sz="6000">
                <a:latin typeface="Fira Sans Extra Condensed"/>
                <a:ea typeface="Fira Sans Extra Condensed"/>
                <a:cs typeface="Fira Sans Extra Condensed"/>
                <a:sym typeface="Fira Sans Extra Condensed"/>
              </a:defRPr>
            </a:lvl8pPr>
            <a:lvl9pPr lvl="8" algn="ctr">
              <a:lnSpc>
                <a:spcPct val="100000"/>
              </a:lnSpc>
              <a:spcBef>
                <a:spcPts val="0"/>
              </a:spcBef>
              <a:spcAft>
                <a:spcPts val="0"/>
              </a:spcAft>
              <a:buSzPts val="6000"/>
              <a:buFont typeface="Fira Sans Extra Condensed"/>
              <a:buNone/>
              <a:defRPr sz="6000">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 TEXT">
  <p:cSld name="CUSTOM_8">
    <p:spTree>
      <p:nvGrpSpPr>
        <p:cNvPr id="1" name="Shape 115"/>
        <p:cNvGrpSpPr/>
        <p:nvPr/>
      </p:nvGrpSpPr>
      <p:grpSpPr>
        <a:xfrm>
          <a:off x="0" y="0"/>
          <a:ext cx="0" cy="0"/>
          <a:chOff x="0" y="0"/>
          <a:chExt cx="0" cy="0"/>
        </a:xfrm>
      </p:grpSpPr>
      <p:sp>
        <p:nvSpPr>
          <p:cNvPr id="116" name="Google Shape;116;p51"/>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1"/>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1"/>
          <p:cNvSpPr/>
          <p:nvPr/>
        </p:nvSpPr>
        <p:spPr>
          <a:xfrm>
            <a:off x="464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1"/>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1"/>
          <p:cNvSpPr/>
          <p:nvPr/>
        </p:nvSpPr>
        <p:spPr>
          <a:xfrm flipH="1">
            <a:off x="11333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1"/>
          <p:cNvSpPr/>
          <p:nvPr/>
        </p:nvSpPr>
        <p:spPr>
          <a:xfrm>
            <a:off x="7988691"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1"/>
          <p:cNvSpPr/>
          <p:nvPr/>
        </p:nvSpPr>
        <p:spPr>
          <a:xfrm>
            <a:off x="464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1"/>
          <p:cNvSpPr txBox="1">
            <a:spLocks noGrp="1"/>
          </p:cNvSpPr>
          <p:nvPr>
            <p:ph type="subTitle" idx="1"/>
          </p:nvPr>
        </p:nvSpPr>
        <p:spPr>
          <a:xfrm>
            <a:off x="1177200" y="1404038"/>
            <a:ext cx="2685300" cy="670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24" name="Google Shape;124;p51"/>
          <p:cNvSpPr txBox="1">
            <a:spLocks noGrp="1"/>
          </p:cNvSpPr>
          <p:nvPr>
            <p:ph type="title"/>
          </p:nvPr>
        </p:nvSpPr>
        <p:spPr>
          <a:xfrm>
            <a:off x="1177200" y="886650"/>
            <a:ext cx="27690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3600"/>
              <a:buNone/>
              <a:defRPr sz="3600">
                <a:solidFill>
                  <a:schemeClr val="accent1"/>
                </a:solidFill>
              </a:defRPr>
            </a:lvl1pPr>
            <a:lvl2pPr lvl="1"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2pPr>
            <a:lvl3pPr lvl="2"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3pPr>
            <a:lvl4pPr lvl="3"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4pPr>
            <a:lvl5pPr lvl="4"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5pPr>
            <a:lvl6pPr lvl="5"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6pPr>
            <a:lvl7pPr lvl="6"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7pPr>
            <a:lvl8pPr lvl="7"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8pPr>
            <a:lvl9pPr lvl="8"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9pPr>
          </a:lstStyle>
          <a:p>
            <a:endParaRPr/>
          </a:p>
        </p:txBody>
      </p:sp>
      <p:sp>
        <p:nvSpPr>
          <p:cNvPr id="125" name="Google Shape;125;p51"/>
          <p:cNvSpPr txBox="1">
            <a:spLocks noGrp="1"/>
          </p:cNvSpPr>
          <p:nvPr>
            <p:ph type="subTitle" idx="2"/>
          </p:nvPr>
        </p:nvSpPr>
        <p:spPr>
          <a:xfrm>
            <a:off x="1177200" y="3932988"/>
            <a:ext cx="2685300" cy="670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a:endParaRPr/>
          </a:p>
        </p:txBody>
      </p:sp>
      <p:sp>
        <p:nvSpPr>
          <p:cNvPr id="126" name="Google Shape;126;p51"/>
          <p:cNvSpPr txBox="1">
            <a:spLocks noGrp="1"/>
          </p:cNvSpPr>
          <p:nvPr>
            <p:ph type="title" idx="3"/>
          </p:nvPr>
        </p:nvSpPr>
        <p:spPr>
          <a:xfrm>
            <a:off x="1177200" y="3415600"/>
            <a:ext cx="2769000" cy="577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3600"/>
              <a:buNone/>
              <a:defRPr sz="3600">
                <a:solidFill>
                  <a:schemeClr val="accent1"/>
                </a:solidFill>
              </a:defRPr>
            </a:lvl1pPr>
            <a:lvl2pPr lvl="1"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2pPr>
            <a:lvl3pPr lvl="2"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3pPr>
            <a:lvl4pPr lvl="3"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4pPr>
            <a:lvl5pPr lvl="4"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5pPr>
            <a:lvl6pPr lvl="5"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6pPr>
            <a:lvl7pPr lvl="6"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7pPr>
            <a:lvl8pPr lvl="7"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8pPr>
            <a:lvl9pPr lvl="8" algn="l">
              <a:lnSpc>
                <a:spcPct val="100000"/>
              </a:lnSpc>
              <a:spcBef>
                <a:spcPts val="0"/>
              </a:spcBef>
              <a:spcAft>
                <a:spcPts val="0"/>
              </a:spcAft>
              <a:buClr>
                <a:schemeClr val="accent1"/>
              </a:buClr>
              <a:buSzPts val="3600"/>
              <a:buFont typeface="Fira Sans Extra Condensed"/>
              <a:buNone/>
              <a:defRPr sz="3600">
                <a:solidFill>
                  <a:schemeClr val="accent1"/>
                </a:solidFill>
                <a:latin typeface="Fira Sans Extra Condensed"/>
                <a:ea typeface="Fira Sans Extra Condensed"/>
                <a:cs typeface="Fira Sans Extra Condensed"/>
                <a:sym typeface="Fira Sans Extra Condensed"/>
              </a:defRPr>
            </a:lvl9pPr>
          </a:lstStyle>
          <a:p>
            <a:endParaRPr/>
          </a:p>
        </p:txBody>
      </p:sp>
      <p:sp>
        <p:nvSpPr>
          <p:cNvPr id="127" name="Google Shape;127;p51"/>
          <p:cNvSpPr txBox="1">
            <a:spLocks noGrp="1"/>
          </p:cNvSpPr>
          <p:nvPr>
            <p:ph type="subTitle" idx="4"/>
          </p:nvPr>
        </p:nvSpPr>
        <p:spPr>
          <a:xfrm>
            <a:off x="2635100" y="2622163"/>
            <a:ext cx="2685300" cy="6705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a:endParaRPr/>
          </a:p>
        </p:txBody>
      </p:sp>
      <p:sp>
        <p:nvSpPr>
          <p:cNvPr id="128" name="Google Shape;128;p51"/>
          <p:cNvSpPr txBox="1">
            <a:spLocks noGrp="1"/>
          </p:cNvSpPr>
          <p:nvPr>
            <p:ph type="title" idx="5"/>
          </p:nvPr>
        </p:nvSpPr>
        <p:spPr>
          <a:xfrm>
            <a:off x="2551550" y="2104775"/>
            <a:ext cx="2769000" cy="577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Clr>
                <a:srgbClr val="434343"/>
              </a:buClr>
              <a:buSzPts val="3600"/>
              <a:buFont typeface="Fira Sans Extra Condensed"/>
              <a:buNone/>
              <a:defRPr sz="3600">
                <a:solidFill>
                  <a:srgbClr val="434343"/>
                </a:solidFill>
                <a:latin typeface="Fira Sans Extra Condensed"/>
                <a:ea typeface="Fira Sans Extra Condensed"/>
                <a:cs typeface="Fira Sans Extra Condensed"/>
                <a:sym typeface="Fira Sans Extra Condensed"/>
              </a:defRPr>
            </a:lvl2pPr>
            <a:lvl3pPr lvl="2" algn="r">
              <a:lnSpc>
                <a:spcPct val="100000"/>
              </a:lnSpc>
              <a:spcBef>
                <a:spcPts val="0"/>
              </a:spcBef>
              <a:spcAft>
                <a:spcPts val="0"/>
              </a:spcAft>
              <a:buClr>
                <a:srgbClr val="434343"/>
              </a:buClr>
              <a:buSzPts val="3600"/>
              <a:buFont typeface="Fira Sans Extra Condensed"/>
              <a:buNone/>
              <a:defRPr sz="3600">
                <a:solidFill>
                  <a:srgbClr val="434343"/>
                </a:solidFill>
                <a:latin typeface="Fira Sans Extra Condensed"/>
                <a:ea typeface="Fira Sans Extra Condensed"/>
                <a:cs typeface="Fira Sans Extra Condensed"/>
                <a:sym typeface="Fira Sans Extra Condensed"/>
              </a:defRPr>
            </a:lvl3pPr>
            <a:lvl4pPr lvl="3" algn="r">
              <a:lnSpc>
                <a:spcPct val="100000"/>
              </a:lnSpc>
              <a:spcBef>
                <a:spcPts val="0"/>
              </a:spcBef>
              <a:spcAft>
                <a:spcPts val="0"/>
              </a:spcAft>
              <a:buClr>
                <a:srgbClr val="434343"/>
              </a:buClr>
              <a:buSzPts val="3600"/>
              <a:buFont typeface="Fira Sans Extra Condensed"/>
              <a:buNone/>
              <a:defRPr sz="3600">
                <a:solidFill>
                  <a:srgbClr val="434343"/>
                </a:solidFill>
                <a:latin typeface="Fira Sans Extra Condensed"/>
                <a:ea typeface="Fira Sans Extra Condensed"/>
                <a:cs typeface="Fira Sans Extra Condensed"/>
                <a:sym typeface="Fira Sans Extra Condensed"/>
              </a:defRPr>
            </a:lvl4pPr>
            <a:lvl5pPr lvl="4" algn="r">
              <a:lnSpc>
                <a:spcPct val="100000"/>
              </a:lnSpc>
              <a:spcBef>
                <a:spcPts val="0"/>
              </a:spcBef>
              <a:spcAft>
                <a:spcPts val="0"/>
              </a:spcAft>
              <a:buClr>
                <a:srgbClr val="434343"/>
              </a:buClr>
              <a:buSzPts val="3600"/>
              <a:buFont typeface="Fira Sans Extra Condensed"/>
              <a:buNone/>
              <a:defRPr sz="3600">
                <a:solidFill>
                  <a:srgbClr val="434343"/>
                </a:solidFill>
                <a:latin typeface="Fira Sans Extra Condensed"/>
                <a:ea typeface="Fira Sans Extra Condensed"/>
                <a:cs typeface="Fira Sans Extra Condensed"/>
                <a:sym typeface="Fira Sans Extra Condensed"/>
              </a:defRPr>
            </a:lvl5pPr>
            <a:lvl6pPr lvl="5" algn="r">
              <a:lnSpc>
                <a:spcPct val="100000"/>
              </a:lnSpc>
              <a:spcBef>
                <a:spcPts val="0"/>
              </a:spcBef>
              <a:spcAft>
                <a:spcPts val="0"/>
              </a:spcAft>
              <a:buClr>
                <a:srgbClr val="434343"/>
              </a:buClr>
              <a:buSzPts val="3600"/>
              <a:buFont typeface="Fira Sans Extra Condensed"/>
              <a:buNone/>
              <a:defRPr sz="3600">
                <a:solidFill>
                  <a:srgbClr val="434343"/>
                </a:solidFill>
                <a:latin typeface="Fira Sans Extra Condensed"/>
                <a:ea typeface="Fira Sans Extra Condensed"/>
                <a:cs typeface="Fira Sans Extra Condensed"/>
                <a:sym typeface="Fira Sans Extra Condensed"/>
              </a:defRPr>
            </a:lvl6pPr>
            <a:lvl7pPr lvl="6" algn="r">
              <a:lnSpc>
                <a:spcPct val="100000"/>
              </a:lnSpc>
              <a:spcBef>
                <a:spcPts val="0"/>
              </a:spcBef>
              <a:spcAft>
                <a:spcPts val="0"/>
              </a:spcAft>
              <a:buClr>
                <a:srgbClr val="434343"/>
              </a:buClr>
              <a:buSzPts val="3600"/>
              <a:buFont typeface="Fira Sans Extra Condensed"/>
              <a:buNone/>
              <a:defRPr sz="3600">
                <a:solidFill>
                  <a:srgbClr val="434343"/>
                </a:solidFill>
                <a:latin typeface="Fira Sans Extra Condensed"/>
                <a:ea typeface="Fira Sans Extra Condensed"/>
                <a:cs typeface="Fira Sans Extra Condensed"/>
                <a:sym typeface="Fira Sans Extra Condensed"/>
              </a:defRPr>
            </a:lvl7pPr>
            <a:lvl8pPr lvl="7" algn="r">
              <a:lnSpc>
                <a:spcPct val="100000"/>
              </a:lnSpc>
              <a:spcBef>
                <a:spcPts val="0"/>
              </a:spcBef>
              <a:spcAft>
                <a:spcPts val="0"/>
              </a:spcAft>
              <a:buClr>
                <a:srgbClr val="434343"/>
              </a:buClr>
              <a:buSzPts val="3600"/>
              <a:buFont typeface="Fira Sans Extra Condensed"/>
              <a:buNone/>
              <a:defRPr sz="3600">
                <a:solidFill>
                  <a:srgbClr val="434343"/>
                </a:solidFill>
                <a:latin typeface="Fira Sans Extra Condensed"/>
                <a:ea typeface="Fira Sans Extra Condensed"/>
                <a:cs typeface="Fira Sans Extra Condensed"/>
                <a:sym typeface="Fira Sans Extra Condensed"/>
              </a:defRPr>
            </a:lvl8pPr>
            <a:lvl9pPr lvl="8" algn="r">
              <a:lnSpc>
                <a:spcPct val="100000"/>
              </a:lnSpc>
              <a:spcBef>
                <a:spcPts val="0"/>
              </a:spcBef>
              <a:spcAft>
                <a:spcPts val="0"/>
              </a:spcAft>
              <a:buClr>
                <a:srgbClr val="434343"/>
              </a:buClr>
              <a:buSzPts val="3600"/>
              <a:buFont typeface="Fira Sans Extra Condensed"/>
              <a:buNone/>
              <a:defRPr sz="3600">
                <a:solidFill>
                  <a:srgbClr val="434343"/>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CHNOLOGY DESIGN 1">
  <p:cSld name="CUSTOM_6_1">
    <p:bg>
      <p:bgPr>
        <a:solidFill>
          <a:srgbClr val="FFFFFF"/>
        </a:solidFill>
        <a:effectLst/>
      </p:bgPr>
    </p:bg>
    <p:spTree>
      <p:nvGrpSpPr>
        <p:cNvPr id="1" name="Shape 129"/>
        <p:cNvGrpSpPr/>
        <p:nvPr/>
      </p:nvGrpSpPr>
      <p:grpSpPr>
        <a:xfrm>
          <a:off x="0" y="0"/>
          <a:ext cx="0" cy="0"/>
          <a:chOff x="0" y="0"/>
          <a:chExt cx="0" cy="0"/>
        </a:xfrm>
      </p:grpSpPr>
      <p:sp>
        <p:nvSpPr>
          <p:cNvPr id="130" name="Google Shape;130;p52"/>
          <p:cNvSpPr txBox="1">
            <a:spLocks noGrp="1"/>
          </p:cNvSpPr>
          <p:nvPr>
            <p:ph type="ctrTitle"/>
          </p:nvPr>
        </p:nvSpPr>
        <p:spPr>
          <a:xfrm flipH="1">
            <a:off x="5189450" y="2988800"/>
            <a:ext cx="2122800" cy="577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None/>
              <a:defRPr sz="1800"/>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a:endParaRPr/>
          </a:p>
        </p:txBody>
      </p:sp>
      <p:sp>
        <p:nvSpPr>
          <p:cNvPr id="131" name="Google Shape;131;p52"/>
          <p:cNvSpPr txBox="1">
            <a:spLocks noGrp="1"/>
          </p:cNvSpPr>
          <p:nvPr>
            <p:ph type="subTitle" idx="1"/>
          </p:nvPr>
        </p:nvSpPr>
        <p:spPr>
          <a:xfrm flipH="1">
            <a:off x="5472925" y="3450250"/>
            <a:ext cx="1839300" cy="1107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000"/>
              <a:buNone/>
              <a:defRPr sz="10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CHNOLOGY DESIGN 2">
  <p:cSld name="CUSTOM_6_1_1">
    <p:bg>
      <p:bgPr>
        <a:solidFill>
          <a:srgbClr val="FFFFFF"/>
        </a:solidFill>
        <a:effectLst/>
      </p:bgPr>
    </p:bg>
    <p:spTree>
      <p:nvGrpSpPr>
        <p:cNvPr id="1" name="Shape 132"/>
        <p:cNvGrpSpPr/>
        <p:nvPr/>
      </p:nvGrpSpPr>
      <p:grpSpPr>
        <a:xfrm>
          <a:off x="0" y="0"/>
          <a:ext cx="0" cy="0"/>
          <a:chOff x="0" y="0"/>
          <a:chExt cx="0" cy="0"/>
        </a:xfrm>
      </p:grpSpPr>
      <p:sp>
        <p:nvSpPr>
          <p:cNvPr id="133" name="Google Shape;133;p53"/>
          <p:cNvSpPr txBox="1">
            <a:spLocks noGrp="1"/>
          </p:cNvSpPr>
          <p:nvPr>
            <p:ph type="ctrTitle"/>
          </p:nvPr>
        </p:nvSpPr>
        <p:spPr>
          <a:xfrm>
            <a:off x="2099278" y="940775"/>
            <a:ext cx="25188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34" name="Google Shape;134;p53"/>
          <p:cNvSpPr txBox="1">
            <a:spLocks noGrp="1"/>
          </p:cNvSpPr>
          <p:nvPr>
            <p:ph type="subTitle" idx="1"/>
          </p:nvPr>
        </p:nvSpPr>
        <p:spPr>
          <a:xfrm>
            <a:off x="2099291" y="1402225"/>
            <a:ext cx="1839300" cy="110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S 3">
  <p:cSld name="CUSTOM_15">
    <p:spTree>
      <p:nvGrpSpPr>
        <p:cNvPr id="1" name="Shape 135"/>
        <p:cNvGrpSpPr/>
        <p:nvPr/>
      </p:nvGrpSpPr>
      <p:grpSpPr>
        <a:xfrm>
          <a:off x="0" y="0"/>
          <a:ext cx="0" cy="0"/>
          <a:chOff x="0" y="0"/>
          <a:chExt cx="0" cy="0"/>
        </a:xfrm>
      </p:grpSpPr>
      <p:sp>
        <p:nvSpPr>
          <p:cNvPr id="136" name="Google Shape;136;p54"/>
          <p:cNvSpPr txBox="1">
            <a:spLocks noGrp="1"/>
          </p:cNvSpPr>
          <p:nvPr>
            <p:ph type="ctrTitle"/>
          </p:nvPr>
        </p:nvSpPr>
        <p:spPr>
          <a:xfrm flipH="1">
            <a:off x="1030809" y="1490782"/>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37" name="Google Shape;137;p54"/>
          <p:cNvSpPr txBox="1">
            <a:spLocks noGrp="1"/>
          </p:cNvSpPr>
          <p:nvPr>
            <p:ph type="subTitle" idx="1"/>
          </p:nvPr>
        </p:nvSpPr>
        <p:spPr>
          <a:xfrm flipH="1">
            <a:off x="1312926" y="1952225"/>
            <a:ext cx="16311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138" name="Google Shape;138;p54"/>
          <p:cNvSpPr txBox="1">
            <a:spLocks noGrp="1"/>
          </p:cNvSpPr>
          <p:nvPr>
            <p:ph type="ctrTitle" idx="2"/>
          </p:nvPr>
        </p:nvSpPr>
        <p:spPr>
          <a:xfrm flipH="1">
            <a:off x="5917809" y="3519332"/>
            <a:ext cx="21954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39" name="Google Shape;139;p54"/>
          <p:cNvSpPr txBox="1">
            <a:spLocks noGrp="1"/>
          </p:cNvSpPr>
          <p:nvPr>
            <p:ph type="subTitle" idx="3"/>
          </p:nvPr>
        </p:nvSpPr>
        <p:spPr>
          <a:xfrm flipH="1">
            <a:off x="6199939" y="3980775"/>
            <a:ext cx="16311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140" name="Google Shape;140;p54"/>
          <p:cNvSpPr txBox="1">
            <a:spLocks noGrp="1"/>
          </p:cNvSpPr>
          <p:nvPr>
            <p:ph type="ctrTitle" idx="4"/>
          </p:nvPr>
        </p:nvSpPr>
        <p:spPr>
          <a:xfrm flipH="1">
            <a:off x="1848400" y="370172"/>
            <a:ext cx="5447100" cy="1229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REDITS">
  <p:cSld name="CUSTOM_16">
    <p:spTree>
      <p:nvGrpSpPr>
        <p:cNvPr id="1" name="Shape 141"/>
        <p:cNvGrpSpPr/>
        <p:nvPr/>
      </p:nvGrpSpPr>
      <p:grpSpPr>
        <a:xfrm>
          <a:off x="0" y="0"/>
          <a:ext cx="0" cy="0"/>
          <a:chOff x="0" y="0"/>
          <a:chExt cx="0" cy="0"/>
        </a:xfrm>
      </p:grpSpPr>
      <p:sp>
        <p:nvSpPr>
          <p:cNvPr id="142" name="Google Shape;142;p55"/>
          <p:cNvSpPr txBox="1">
            <a:spLocks noGrp="1"/>
          </p:cNvSpPr>
          <p:nvPr>
            <p:ph type="body" idx="1"/>
          </p:nvPr>
        </p:nvSpPr>
        <p:spPr>
          <a:xfrm>
            <a:off x="595575" y="2212100"/>
            <a:ext cx="3440700" cy="1476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accent4"/>
              </a:buClr>
              <a:buSzPts val="1200"/>
              <a:buChar char="●"/>
              <a:defRPr>
                <a:solidFill>
                  <a:schemeClr val="accent4"/>
                </a:solidFill>
              </a:defRPr>
            </a:lvl1pPr>
            <a:lvl2pPr marL="914400" lvl="1" indent="-304800" algn="l">
              <a:lnSpc>
                <a:spcPct val="115000"/>
              </a:lnSpc>
              <a:spcBef>
                <a:spcPts val="1600"/>
              </a:spcBef>
              <a:spcAft>
                <a:spcPts val="0"/>
              </a:spcAft>
              <a:buClr>
                <a:schemeClr val="accent4"/>
              </a:buClr>
              <a:buSzPts val="1200"/>
              <a:buChar char="○"/>
              <a:defRPr>
                <a:solidFill>
                  <a:schemeClr val="accent4"/>
                </a:solidFill>
              </a:defRPr>
            </a:lvl2pPr>
            <a:lvl3pPr marL="1371600" lvl="2" indent="-304800" algn="l">
              <a:lnSpc>
                <a:spcPct val="115000"/>
              </a:lnSpc>
              <a:spcBef>
                <a:spcPts val="1600"/>
              </a:spcBef>
              <a:spcAft>
                <a:spcPts val="0"/>
              </a:spcAft>
              <a:buClr>
                <a:schemeClr val="accent4"/>
              </a:buClr>
              <a:buSzPts val="1200"/>
              <a:buChar char="■"/>
              <a:defRPr>
                <a:solidFill>
                  <a:schemeClr val="accent4"/>
                </a:solidFill>
              </a:defRPr>
            </a:lvl3pPr>
            <a:lvl4pPr marL="1828800" lvl="3" indent="-304800" algn="l">
              <a:lnSpc>
                <a:spcPct val="115000"/>
              </a:lnSpc>
              <a:spcBef>
                <a:spcPts val="1600"/>
              </a:spcBef>
              <a:spcAft>
                <a:spcPts val="0"/>
              </a:spcAft>
              <a:buClr>
                <a:schemeClr val="accent4"/>
              </a:buClr>
              <a:buSzPts val="1200"/>
              <a:buChar char="●"/>
              <a:defRPr>
                <a:solidFill>
                  <a:schemeClr val="accent4"/>
                </a:solidFill>
              </a:defRPr>
            </a:lvl4pPr>
            <a:lvl5pPr marL="2286000" lvl="4" indent="-304800" algn="l">
              <a:lnSpc>
                <a:spcPct val="115000"/>
              </a:lnSpc>
              <a:spcBef>
                <a:spcPts val="1600"/>
              </a:spcBef>
              <a:spcAft>
                <a:spcPts val="0"/>
              </a:spcAft>
              <a:buClr>
                <a:schemeClr val="accent4"/>
              </a:buClr>
              <a:buSzPts val="1200"/>
              <a:buChar char="○"/>
              <a:defRPr>
                <a:solidFill>
                  <a:schemeClr val="accent4"/>
                </a:solidFill>
              </a:defRPr>
            </a:lvl5pPr>
            <a:lvl6pPr marL="2743200" lvl="5" indent="-304800" algn="l">
              <a:lnSpc>
                <a:spcPct val="115000"/>
              </a:lnSpc>
              <a:spcBef>
                <a:spcPts val="1600"/>
              </a:spcBef>
              <a:spcAft>
                <a:spcPts val="0"/>
              </a:spcAft>
              <a:buClr>
                <a:schemeClr val="accent4"/>
              </a:buClr>
              <a:buSzPts val="1200"/>
              <a:buChar char="■"/>
              <a:defRPr>
                <a:solidFill>
                  <a:schemeClr val="accent4"/>
                </a:solidFill>
              </a:defRPr>
            </a:lvl6pPr>
            <a:lvl7pPr marL="3200400" lvl="6" indent="-304800" algn="l">
              <a:lnSpc>
                <a:spcPct val="115000"/>
              </a:lnSpc>
              <a:spcBef>
                <a:spcPts val="1600"/>
              </a:spcBef>
              <a:spcAft>
                <a:spcPts val="0"/>
              </a:spcAft>
              <a:buClr>
                <a:schemeClr val="accent4"/>
              </a:buClr>
              <a:buSzPts val="1200"/>
              <a:buChar char="●"/>
              <a:defRPr>
                <a:solidFill>
                  <a:schemeClr val="accent4"/>
                </a:solidFill>
              </a:defRPr>
            </a:lvl7pPr>
            <a:lvl8pPr marL="3657600" lvl="7" indent="-304800" algn="l">
              <a:lnSpc>
                <a:spcPct val="115000"/>
              </a:lnSpc>
              <a:spcBef>
                <a:spcPts val="1600"/>
              </a:spcBef>
              <a:spcAft>
                <a:spcPts val="0"/>
              </a:spcAft>
              <a:buClr>
                <a:schemeClr val="accent4"/>
              </a:buClr>
              <a:buSzPts val="1200"/>
              <a:buChar char="○"/>
              <a:defRPr>
                <a:solidFill>
                  <a:schemeClr val="accent4"/>
                </a:solidFill>
              </a:defRPr>
            </a:lvl8pPr>
            <a:lvl9pPr marL="4114800" lvl="8" indent="-304800" algn="l">
              <a:lnSpc>
                <a:spcPct val="115000"/>
              </a:lnSpc>
              <a:spcBef>
                <a:spcPts val="1600"/>
              </a:spcBef>
              <a:spcAft>
                <a:spcPts val="1600"/>
              </a:spcAft>
              <a:buClr>
                <a:schemeClr val="accent4"/>
              </a:buClr>
              <a:buSzPts val="1200"/>
              <a:buChar char="■"/>
              <a:defRPr>
                <a:solidFill>
                  <a:schemeClr val="accent4"/>
                </a:solidFill>
              </a:defRPr>
            </a:lvl9pPr>
          </a:lstStyle>
          <a:p>
            <a:endParaRPr/>
          </a:p>
        </p:txBody>
      </p:sp>
      <p:sp>
        <p:nvSpPr>
          <p:cNvPr id="143" name="Google Shape;143;p55"/>
          <p:cNvSpPr txBox="1">
            <a:spLocks noGrp="1"/>
          </p:cNvSpPr>
          <p:nvPr>
            <p:ph type="ctrTitle"/>
          </p:nvPr>
        </p:nvSpPr>
        <p:spPr>
          <a:xfrm flipH="1">
            <a:off x="728218" y="370174"/>
            <a:ext cx="5447100" cy="900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400"/>
              <a:buNone/>
              <a:defRPr sz="2400">
                <a:solidFill>
                  <a:schemeClr val="accent1"/>
                </a:solidFill>
              </a:defRPr>
            </a:lvl1pPr>
            <a:lvl2pPr lvl="1" algn="l">
              <a:lnSpc>
                <a:spcPct val="100000"/>
              </a:lnSpc>
              <a:spcBef>
                <a:spcPts val="0"/>
              </a:spcBef>
              <a:spcAft>
                <a:spcPts val="0"/>
              </a:spcAft>
              <a:buClr>
                <a:schemeClr val="accent1"/>
              </a:buClr>
              <a:buSzPts val="2400"/>
              <a:buNone/>
              <a:defRPr sz="2400">
                <a:solidFill>
                  <a:schemeClr val="accent1"/>
                </a:solidFill>
              </a:defRPr>
            </a:lvl2pPr>
            <a:lvl3pPr lvl="2" algn="l">
              <a:lnSpc>
                <a:spcPct val="100000"/>
              </a:lnSpc>
              <a:spcBef>
                <a:spcPts val="0"/>
              </a:spcBef>
              <a:spcAft>
                <a:spcPts val="0"/>
              </a:spcAft>
              <a:buClr>
                <a:schemeClr val="accent1"/>
              </a:buClr>
              <a:buSzPts val="2400"/>
              <a:buNone/>
              <a:defRPr sz="2400">
                <a:solidFill>
                  <a:schemeClr val="accent1"/>
                </a:solidFill>
              </a:defRPr>
            </a:lvl3pPr>
            <a:lvl4pPr lvl="3" algn="l">
              <a:lnSpc>
                <a:spcPct val="100000"/>
              </a:lnSpc>
              <a:spcBef>
                <a:spcPts val="0"/>
              </a:spcBef>
              <a:spcAft>
                <a:spcPts val="0"/>
              </a:spcAft>
              <a:buClr>
                <a:schemeClr val="accent1"/>
              </a:buClr>
              <a:buSzPts val="2400"/>
              <a:buNone/>
              <a:defRPr sz="2400">
                <a:solidFill>
                  <a:schemeClr val="accent1"/>
                </a:solidFill>
              </a:defRPr>
            </a:lvl4pPr>
            <a:lvl5pPr lvl="4" algn="l">
              <a:lnSpc>
                <a:spcPct val="100000"/>
              </a:lnSpc>
              <a:spcBef>
                <a:spcPts val="0"/>
              </a:spcBef>
              <a:spcAft>
                <a:spcPts val="0"/>
              </a:spcAft>
              <a:buClr>
                <a:schemeClr val="accent1"/>
              </a:buClr>
              <a:buSzPts val="2400"/>
              <a:buNone/>
              <a:defRPr sz="2400">
                <a:solidFill>
                  <a:schemeClr val="accent1"/>
                </a:solidFill>
              </a:defRPr>
            </a:lvl5pPr>
            <a:lvl6pPr lvl="5" algn="l">
              <a:lnSpc>
                <a:spcPct val="100000"/>
              </a:lnSpc>
              <a:spcBef>
                <a:spcPts val="0"/>
              </a:spcBef>
              <a:spcAft>
                <a:spcPts val="0"/>
              </a:spcAft>
              <a:buClr>
                <a:schemeClr val="accent1"/>
              </a:buClr>
              <a:buSzPts val="2400"/>
              <a:buNone/>
              <a:defRPr sz="2400">
                <a:solidFill>
                  <a:schemeClr val="accent1"/>
                </a:solidFill>
              </a:defRPr>
            </a:lvl6pPr>
            <a:lvl7pPr lvl="6" algn="l">
              <a:lnSpc>
                <a:spcPct val="100000"/>
              </a:lnSpc>
              <a:spcBef>
                <a:spcPts val="0"/>
              </a:spcBef>
              <a:spcAft>
                <a:spcPts val="0"/>
              </a:spcAft>
              <a:buClr>
                <a:schemeClr val="accent1"/>
              </a:buClr>
              <a:buSzPts val="2400"/>
              <a:buNone/>
              <a:defRPr sz="2400">
                <a:solidFill>
                  <a:schemeClr val="accent1"/>
                </a:solidFill>
              </a:defRPr>
            </a:lvl7pPr>
            <a:lvl8pPr lvl="7" algn="l">
              <a:lnSpc>
                <a:spcPct val="100000"/>
              </a:lnSpc>
              <a:spcBef>
                <a:spcPts val="0"/>
              </a:spcBef>
              <a:spcAft>
                <a:spcPts val="0"/>
              </a:spcAft>
              <a:buClr>
                <a:schemeClr val="accent1"/>
              </a:buClr>
              <a:buSzPts val="2400"/>
              <a:buNone/>
              <a:defRPr sz="2400">
                <a:solidFill>
                  <a:schemeClr val="accent1"/>
                </a:solidFill>
              </a:defRPr>
            </a:lvl8pPr>
            <a:lvl9pPr lvl="8" algn="l">
              <a:lnSpc>
                <a:spcPct val="100000"/>
              </a:lnSpc>
              <a:spcBef>
                <a:spcPts val="0"/>
              </a:spcBef>
              <a:spcAft>
                <a:spcPts val="0"/>
              </a:spcAft>
              <a:buClr>
                <a:schemeClr val="accent1"/>
              </a:buClr>
              <a:buSzPts val="2400"/>
              <a:buNone/>
              <a:defRPr sz="2400">
                <a:solidFill>
                  <a:schemeClr val="accent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ESOURCES">
  <p:cSld name="CUSTOM_12_1">
    <p:spTree>
      <p:nvGrpSpPr>
        <p:cNvPr id="1" name="Shape 144"/>
        <p:cNvGrpSpPr/>
        <p:nvPr/>
      </p:nvGrpSpPr>
      <p:grpSpPr>
        <a:xfrm>
          <a:off x="0" y="0"/>
          <a:ext cx="0" cy="0"/>
          <a:chOff x="0" y="0"/>
          <a:chExt cx="0" cy="0"/>
        </a:xfrm>
      </p:grpSpPr>
      <p:sp>
        <p:nvSpPr>
          <p:cNvPr id="145" name="Google Shape;145;p56"/>
          <p:cNvSpPr txBox="1">
            <a:spLocks noGrp="1"/>
          </p:cNvSpPr>
          <p:nvPr>
            <p:ph type="body" idx="1"/>
          </p:nvPr>
        </p:nvSpPr>
        <p:spPr>
          <a:xfrm>
            <a:off x="718250" y="540000"/>
            <a:ext cx="3645300" cy="1476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Font typeface="Josefin Slab"/>
              <a:buChar char="●"/>
              <a:defRPr sz="1000">
                <a:latin typeface="Josefin Slab"/>
                <a:ea typeface="Josefin Slab"/>
                <a:cs typeface="Josefin Slab"/>
                <a:sym typeface="Josefin Slab"/>
              </a:defRPr>
            </a:lvl1pPr>
            <a:lvl2pPr marL="914400" lvl="1" indent="-292100" algn="l">
              <a:lnSpc>
                <a:spcPct val="115000"/>
              </a:lnSpc>
              <a:spcBef>
                <a:spcPts val="1600"/>
              </a:spcBef>
              <a:spcAft>
                <a:spcPts val="0"/>
              </a:spcAft>
              <a:buSzPts val="1000"/>
              <a:buFont typeface="Josefin Slab"/>
              <a:buChar char="○"/>
              <a:defRPr sz="1000">
                <a:latin typeface="Josefin Slab"/>
                <a:ea typeface="Josefin Slab"/>
                <a:cs typeface="Josefin Slab"/>
                <a:sym typeface="Josefin Slab"/>
              </a:defRPr>
            </a:lvl2pPr>
            <a:lvl3pPr marL="1371600" lvl="2" indent="-292100" algn="l">
              <a:lnSpc>
                <a:spcPct val="115000"/>
              </a:lnSpc>
              <a:spcBef>
                <a:spcPts val="1600"/>
              </a:spcBef>
              <a:spcAft>
                <a:spcPts val="0"/>
              </a:spcAft>
              <a:buSzPts val="1000"/>
              <a:buFont typeface="Josefin Slab"/>
              <a:buChar char="■"/>
              <a:defRPr sz="1000">
                <a:latin typeface="Josefin Slab"/>
                <a:ea typeface="Josefin Slab"/>
                <a:cs typeface="Josefin Slab"/>
                <a:sym typeface="Josefin Slab"/>
              </a:defRPr>
            </a:lvl3pPr>
            <a:lvl4pPr marL="1828800" lvl="3" indent="-292100" algn="l">
              <a:lnSpc>
                <a:spcPct val="115000"/>
              </a:lnSpc>
              <a:spcBef>
                <a:spcPts val="1600"/>
              </a:spcBef>
              <a:spcAft>
                <a:spcPts val="0"/>
              </a:spcAft>
              <a:buSzPts val="1000"/>
              <a:buFont typeface="Josefin Slab"/>
              <a:buChar char="●"/>
              <a:defRPr sz="1000">
                <a:latin typeface="Josefin Slab"/>
                <a:ea typeface="Josefin Slab"/>
                <a:cs typeface="Josefin Slab"/>
                <a:sym typeface="Josefin Slab"/>
              </a:defRPr>
            </a:lvl4pPr>
            <a:lvl5pPr marL="2286000" lvl="4" indent="-292100" algn="l">
              <a:lnSpc>
                <a:spcPct val="115000"/>
              </a:lnSpc>
              <a:spcBef>
                <a:spcPts val="1600"/>
              </a:spcBef>
              <a:spcAft>
                <a:spcPts val="0"/>
              </a:spcAft>
              <a:buSzPts val="1000"/>
              <a:buFont typeface="Josefin Slab"/>
              <a:buChar char="○"/>
              <a:defRPr sz="1000">
                <a:latin typeface="Josefin Slab"/>
                <a:ea typeface="Josefin Slab"/>
                <a:cs typeface="Josefin Slab"/>
                <a:sym typeface="Josefin Slab"/>
              </a:defRPr>
            </a:lvl5pPr>
            <a:lvl6pPr marL="2743200" lvl="5" indent="-292100" algn="l">
              <a:lnSpc>
                <a:spcPct val="115000"/>
              </a:lnSpc>
              <a:spcBef>
                <a:spcPts val="1600"/>
              </a:spcBef>
              <a:spcAft>
                <a:spcPts val="0"/>
              </a:spcAft>
              <a:buSzPts val="1000"/>
              <a:buFont typeface="Josefin Slab"/>
              <a:buChar char="■"/>
              <a:defRPr sz="1000">
                <a:latin typeface="Josefin Slab"/>
                <a:ea typeface="Josefin Slab"/>
                <a:cs typeface="Josefin Slab"/>
                <a:sym typeface="Josefin Slab"/>
              </a:defRPr>
            </a:lvl6pPr>
            <a:lvl7pPr marL="3200400" lvl="6" indent="-292100" algn="l">
              <a:lnSpc>
                <a:spcPct val="115000"/>
              </a:lnSpc>
              <a:spcBef>
                <a:spcPts val="1600"/>
              </a:spcBef>
              <a:spcAft>
                <a:spcPts val="0"/>
              </a:spcAft>
              <a:buSzPts val="1000"/>
              <a:buFont typeface="Josefin Slab"/>
              <a:buChar char="●"/>
              <a:defRPr sz="1000">
                <a:latin typeface="Josefin Slab"/>
                <a:ea typeface="Josefin Slab"/>
                <a:cs typeface="Josefin Slab"/>
                <a:sym typeface="Josefin Slab"/>
              </a:defRPr>
            </a:lvl7pPr>
            <a:lvl8pPr marL="3657600" lvl="7" indent="-292100" algn="l">
              <a:lnSpc>
                <a:spcPct val="115000"/>
              </a:lnSpc>
              <a:spcBef>
                <a:spcPts val="1600"/>
              </a:spcBef>
              <a:spcAft>
                <a:spcPts val="0"/>
              </a:spcAft>
              <a:buSzPts val="1000"/>
              <a:buFont typeface="Josefin Slab"/>
              <a:buChar char="○"/>
              <a:defRPr sz="1000">
                <a:latin typeface="Josefin Slab"/>
                <a:ea typeface="Josefin Slab"/>
                <a:cs typeface="Josefin Slab"/>
                <a:sym typeface="Josefin Slab"/>
              </a:defRPr>
            </a:lvl8pPr>
            <a:lvl9pPr marL="4114800" lvl="8" indent="-292100" algn="l">
              <a:lnSpc>
                <a:spcPct val="115000"/>
              </a:lnSpc>
              <a:spcBef>
                <a:spcPts val="1600"/>
              </a:spcBef>
              <a:spcAft>
                <a:spcPts val="1600"/>
              </a:spcAft>
              <a:buSzPts val="1000"/>
              <a:buFont typeface="Josefin Slab"/>
              <a:buChar char="■"/>
              <a:defRPr sz="1000">
                <a:latin typeface="Josefin Slab"/>
                <a:ea typeface="Josefin Slab"/>
                <a:cs typeface="Josefin Slab"/>
                <a:sym typeface="Josefin Slab"/>
              </a:defRPr>
            </a:lvl9pPr>
          </a:lstStyle>
          <a:p>
            <a:endParaRPr/>
          </a:p>
        </p:txBody>
      </p:sp>
      <p:sp>
        <p:nvSpPr>
          <p:cNvPr id="146" name="Google Shape;146;p56"/>
          <p:cNvSpPr txBox="1">
            <a:spLocks noGrp="1"/>
          </p:cNvSpPr>
          <p:nvPr>
            <p:ph type="subTitle" idx="2"/>
          </p:nvPr>
        </p:nvSpPr>
        <p:spPr>
          <a:xfrm>
            <a:off x="6424512" y="835500"/>
            <a:ext cx="2000400" cy="577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1100"/>
              <a:buNone/>
              <a:defRPr sz="1100">
                <a:solidFill>
                  <a:schemeClr val="accent4"/>
                </a:solidFill>
              </a:defRPr>
            </a:lvl1pPr>
            <a:lvl2pPr lvl="1" algn="r">
              <a:lnSpc>
                <a:spcPct val="100000"/>
              </a:lnSpc>
              <a:spcBef>
                <a:spcPts val="0"/>
              </a:spcBef>
              <a:spcAft>
                <a:spcPts val="0"/>
              </a:spcAft>
              <a:buClr>
                <a:schemeClr val="accent4"/>
              </a:buClr>
              <a:buSzPts val="1000"/>
              <a:buNone/>
              <a:defRPr sz="1000">
                <a:solidFill>
                  <a:schemeClr val="accent4"/>
                </a:solidFill>
              </a:defRPr>
            </a:lvl2pPr>
            <a:lvl3pPr lvl="2" algn="r">
              <a:lnSpc>
                <a:spcPct val="100000"/>
              </a:lnSpc>
              <a:spcBef>
                <a:spcPts val="0"/>
              </a:spcBef>
              <a:spcAft>
                <a:spcPts val="0"/>
              </a:spcAft>
              <a:buClr>
                <a:schemeClr val="accent4"/>
              </a:buClr>
              <a:buSzPts val="1000"/>
              <a:buNone/>
              <a:defRPr sz="1000">
                <a:solidFill>
                  <a:schemeClr val="accent4"/>
                </a:solidFill>
              </a:defRPr>
            </a:lvl3pPr>
            <a:lvl4pPr lvl="3" algn="r">
              <a:lnSpc>
                <a:spcPct val="100000"/>
              </a:lnSpc>
              <a:spcBef>
                <a:spcPts val="0"/>
              </a:spcBef>
              <a:spcAft>
                <a:spcPts val="0"/>
              </a:spcAft>
              <a:buClr>
                <a:schemeClr val="accent4"/>
              </a:buClr>
              <a:buSzPts val="1000"/>
              <a:buNone/>
              <a:defRPr sz="1000">
                <a:solidFill>
                  <a:schemeClr val="accent4"/>
                </a:solidFill>
              </a:defRPr>
            </a:lvl4pPr>
            <a:lvl5pPr lvl="4" algn="r">
              <a:lnSpc>
                <a:spcPct val="100000"/>
              </a:lnSpc>
              <a:spcBef>
                <a:spcPts val="0"/>
              </a:spcBef>
              <a:spcAft>
                <a:spcPts val="0"/>
              </a:spcAft>
              <a:buClr>
                <a:schemeClr val="accent4"/>
              </a:buClr>
              <a:buSzPts val="1000"/>
              <a:buNone/>
              <a:defRPr sz="1000">
                <a:solidFill>
                  <a:schemeClr val="accent4"/>
                </a:solidFill>
              </a:defRPr>
            </a:lvl5pPr>
            <a:lvl6pPr lvl="5" algn="r">
              <a:lnSpc>
                <a:spcPct val="100000"/>
              </a:lnSpc>
              <a:spcBef>
                <a:spcPts val="0"/>
              </a:spcBef>
              <a:spcAft>
                <a:spcPts val="0"/>
              </a:spcAft>
              <a:buClr>
                <a:schemeClr val="accent4"/>
              </a:buClr>
              <a:buSzPts val="1000"/>
              <a:buNone/>
              <a:defRPr sz="1000">
                <a:solidFill>
                  <a:schemeClr val="accent4"/>
                </a:solidFill>
              </a:defRPr>
            </a:lvl6pPr>
            <a:lvl7pPr lvl="6" algn="r">
              <a:lnSpc>
                <a:spcPct val="100000"/>
              </a:lnSpc>
              <a:spcBef>
                <a:spcPts val="0"/>
              </a:spcBef>
              <a:spcAft>
                <a:spcPts val="0"/>
              </a:spcAft>
              <a:buClr>
                <a:schemeClr val="accent4"/>
              </a:buClr>
              <a:buSzPts val="1000"/>
              <a:buNone/>
              <a:defRPr sz="1000">
                <a:solidFill>
                  <a:schemeClr val="accent4"/>
                </a:solidFill>
              </a:defRPr>
            </a:lvl7pPr>
            <a:lvl8pPr lvl="7" algn="r">
              <a:lnSpc>
                <a:spcPct val="100000"/>
              </a:lnSpc>
              <a:spcBef>
                <a:spcPts val="0"/>
              </a:spcBef>
              <a:spcAft>
                <a:spcPts val="0"/>
              </a:spcAft>
              <a:buClr>
                <a:schemeClr val="accent4"/>
              </a:buClr>
              <a:buSzPts val="1000"/>
              <a:buNone/>
              <a:defRPr sz="1000">
                <a:solidFill>
                  <a:schemeClr val="accent4"/>
                </a:solidFill>
              </a:defRPr>
            </a:lvl8pPr>
            <a:lvl9pPr lvl="8" algn="r">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147" name="Google Shape;147;p56"/>
          <p:cNvSpPr txBox="1">
            <a:spLocks noGrp="1"/>
          </p:cNvSpPr>
          <p:nvPr>
            <p:ph type="ctrTitle"/>
          </p:nvPr>
        </p:nvSpPr>
        <p:spPr>
          <a:xfrm flipH="1">
            <a:off x="5821777" y="370175"/>
            <a:ext cx="2608800" cy="900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SLIDE">
  <p:cSld name="CUSTOM_17">
    <p:spTree>
      <p:nvGrpSpPr>
        <p:cNvPr id="1" name="Shape 14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53"/>
        <p:cNvGrpSpPr/>
        <p:nvPr/>
      </p:nvGrpSpPr>
      <p:grpSpPr>
        <a:xfrm>
          <a:off x="0" y="0"/>
          <a:ext cx="0" cy="0"/>
          <a:chOff x="0" y="0"/>
          <a:chExt cx="0" cy="0"/>
        </a:xfrm>
      </p:grpSpPr>
      <p:sp>
        <p:nvSpPr>
          <p:cNvPr id="154" name="Google Shape;154;p3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55" name="Google Shape;155;p34"/>
          <p:cNvSpPr txBox="1">
            <a:spLocks noGrp="1"/>
          </p:cNvSpPr>
          <p:nvPr>
            <p:ph type="ctr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56" name="Google Shape;156;p34"/>
          <p:cNvSpPr txBox="1">
            <a:spLocks noGrp="1"/>
          </p:cNvSpPr>
          <p:nvPr>
            <p:ph type="subTitle" idx="1"/>
          </p:nvPr>
        </p:nvSpPr>
        <p:spPr>
          <a:xfrm>
            <a:off x="311700" y="1878560"/>
            <a:ext cx="4242600" cy="7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57" name="Google Shape;15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8"/>
        <p:cNvGrpSpPr/>
        <p:nvPr/>
      </p:nvGrpSpPr>
      <p:grpSpPr>
        <a:xfrm>
          <a:off x="0" y="0"/>
          <a:ext cx="0" cy="0"/>
          <a:chOff x="0" y="0"/>
          <a:chExt cx="0" cy="0"/>
        </a:xfrm>
      </p:grpSpPr>
      <p:sp>
        <p:nvSpPr>
          <p:cNvPr id="159" name="Google Shape;159;p35"/>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5"/>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61" name="Google Shape;161;p35"/>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62" name="Google Shape;162;p35"/>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63" name="Google Shape;16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TLE + SUBTITLE">
  <p:cSld name="TITLE_1">
    <p:bg>
      <p:bgPr>
        <a:solidFill>
          <a:srgbClr val="FFFFFF"/>
        </a:solidFill>
        <a:effectLst/>
      </p:bgPr>
    </p:bg>
    <p:spTree>
      <p:nvGrpSpPr>
        <p:cNvPr id="1" name="Shape 24"/>
        <p:cNvGrpSpPr/>
        <p:nvPr/>
      </p:nvGrpSpPr>
      <p:grpSpPr>
        <a:xfrm>
          <a:off x="0" y="0"/>
          <a:ext cx="0" cy="0"/>
          <a:chOff x="0" y="0"/>
          <a:chExt cx="0" cy="0"/>
        </a:xfrm>
      </p:grpSpPr>
      <p:sp>
        <p:nvSpPr>
          <p:cNvPr id="25" name="Google Shape;25;p27"/>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7"/>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7"/>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7"/>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7"/>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7"/>
          <p:cNvSpPr txBox="1">
            <a:spLocks noGrp="1"/>
          </p:cNvSpPr>
          <p:nvPr>
            <p:ph type="ctrTitle"/>
          </p:nvPr>
        </p:nvSpPr>
        <p:spPr>
          <a:xfrm flipH="1">
            <a:off x="1325250" y="1007250"/>
            <a:ext cx="6493500" cy="1887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6000"/>
              <a:buNone/>
              <a:defRPr sz="6000">
                <a:solidFill>
                  <a:schemeClr val="accen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31" name="Google Shape;31;p27"/>
          <p:cNvSpPr txBox="1">
            <a:spLocks noGrp="1"/>
          </p:cNvSpPr>
          <p:nvPr>
            <p:ph type="subTitle" idx="1"/>
          </p:nvPr>
        </p:nvSpPr>
        <p:spPr>
          <a:xfrm flipH="1">
            <a:off x="2923175" y="3084413"/>
            <a:ext cx="3297600" cy="670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4"/>
              </a:buClr>
              <a:buSzPts val="1400"/>
              <a:buNone/>
              <a:defRPr sz="1400">
                <a:solidFill>
                  <a:schemeClr val="accent4"/>
                </a:solidFill>
              </a:defRPr>
            </a:lvl1pPr>
            <a:lvl2pPr lvl="1" algn="ctr">
              <a:lnSpc>
                <a:spcPct val="100000"/>
              </a:lnSpc>
              <a:spcBef>
                <a:spcPts val="0"/>
              </a:spcBef>
              <a:spcAft>
                <a:spcPts val="0"/>
              </a:spcAft>
              <a:buClr>
                <a:schemeClr val="accent4"/>
              </a:buClr>
              <a:buSzPts val="1400"/>
              <a:buNone/>
              <a:defRPr sz="1400">
                <a:solidFill>
                  <a:schemeClr val="accent4"/>
                </a:solidFill>
              </a:defRPr>
            </a:lvl2pPr>
            <a:lvl3pPr lvl="2" algn="ctr">
              <a:lnSpc>
                <a:spcPct val="100000"/>
              </a:lnSpc>
              <a:spcBef>
                <a:spcPts val="0"/>
              </a:spcBef>
              <a:spcAft>
                <a:spcPts val="0"/>
              </a:spcAft>
              <a:buClr>
                <a:schemeClr val="accent4"/>
              </a:buClr>
              <a:buSzPts val="1400"/>
              <a:buNone/>
              <a:defRPr sz="1400">
                <a:solidFill>
                  <a:schemeClr val="accent4"/>
                </a:solidFill>
              </a:defRPr>
            </a:lvl3pPr>
            <a:lvl4pPr lvl="3" algn="ctr">
              <a:lnSpc>
                <a:spcPct val="100000"/>
              </a:lnSpc>
              <a:spcBef>
                <a:spcPts val="0"/>
              </a:spcBef>
              <a:spcAft>
                <a:spcPts val="0"/>
              </a:spcAft>
              <a:buClr>
                <a:schemeClr val="accent4"/>
              </a:buClr>
              <a:buSzPts val="1400"/>
              <a:buNone/>
              <a:defRPr sz="1400">
                <a:solidFill>
                  <a:schemeClr val="accent4"/>
                </a:solidFill>
              </a:defRPr>
            </a:lvl4pPr>
            <a:lvl5pPr lvl="4" algn="ctr">
              <a:lnSpc>
                <a:spcPct val="100000"/>
              </a:lnSpc>
              <a:spcBef>
                <a:spcPts val="0"/>
              </a:spcBef>
              <a:spcAft>
                <a:spcPts val="0"/>
              </a:spcAft>
              <a:buClr>
                <a:schemeClr val="accent4"/>
              </a:buClr>
              <a:buSzPts val="1400"/>
              <a:buNone/>
              <a:defRPr sz="1400">
                <a:solidFill>
                  <a:schemeClr val="accent4"/>
                </a:solidFill>
              </a:defRPr>
            </a:lvl5pPr>
            <a:lvl6pPr lvl="5" algn="ctr">
              <a:lnSpc>
                <a:spcPct val="100000"/>
              </a:lnSpc>
              <a:spcBef>
                <a:spcPts val="0"/>
              </a:spcBef>
              <a:spcAft>
                <a:spcPts val="0"/>
              </a:spcAft>
              <a:buClr>
                <a:schemeClr val="accent4"/>
              </a:buClr>
              <a:buSzPts val="1400"/>
              <a:buNone/>
              <a:defRPr sz="1400">
                <a:solidFill>
                  <a:schemeClr val="accent4"/>
                </a:solidFill>
              </a:defRPr>
            </a:lvl6pPr>
            <a:lvl7pPr lvl="6" algn="ctr">
              <a:lnSpc>
                <a:spcPct val="100000"/>
              </a:lnSpc>
              <a:spcBef>
                <a:spcPts val="0"/>
              </a:spcBef>
              <a:spcAft>
                <a:spcPts val="0"/>
              </a:spcAft>
              <a:buClr>
                <a:schemeClr val="accent4"/>
              </a:buClr>
              <a:buSzPts val="1400"/>
              <a:buNone/>
              <a:defRPr sz="1400">
                <a:solidFill>
                  <a:schemeClr val="accent4"/>
                </a:solidFill>
              </a:defRPr>
            </a:lvl7pPr>
            <a:lvl8pPr lvl="7" algn="ctr">
              <a:lnSpc>
                <a:spcPct val="100000"/>
              </a:lnSpc>
              <a:spcBef>
                <a:spcPts val="0"/>
              </a:spcBef>
              <a:spcAft>
                <a:spcPts val="0"/>
              </a:spcAft>
              <a:buClr>
                <a:schemeClr val="accent4"/>
              </a:buClr>
              <a:buSzPts val="1400"/>
              <a:buNone/>
              <a:defRPr sz="1400">
                <a:solidFill>
                  <a:schemeClr val="accent4"/>
                </a:solidFill>
              </a:defRPr>
            </a:lvl8pPr>
            <a:lvl9pPr lvl="8" algn="ctr">
              <a:lnSpc>
                <a:spcPct val="100000"/>
              </a:lnSpc>
              <a:spcBef>
                <a:spcPts val="0"/>
              </a:spcBef>
              <a:spcAft>
                <a:spcPts val="0"/>
              </a:spcAft>
              <a:buClr>
                <a:schemeClr val="accent4"/>
              </a:buClr>
              <a:buSzPts val="1400"/>
              <a:buNone/>
              <a:defRPr sz="1400">
                <a:solidFill>
                  <a:schemeClr val="accent4"/>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4"/>
        <p:cNvGrpSpPr/>
        <p:nvPr/>
      </p:nvGrpSpPr>
      <p:grpSpPr>
        <a:xfrm>
          <a:off x="0" y="0"/>
          <a:ext cx="0" cy="0"/>
          <a:chOff x="0" y="0"/>
          <a:chExt cx="0" cy="0"/>
        </a:xfrm>
      </p:grpSpPr>
      <p:sp>
        <p:nvSpPr>
          <p:cNvPr id="165" name="Google Shape;165;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66"/>
        <p:cNvGrpSpPr/>
        <p:nvPr/>
      </p:nvGrpSpPr>
      <p:grpSpPr>
        <a:xfrm>
          <a:off x="0" y="0"/>
          <a:ext cx="0" cy="0"/>
          <a:chOff x="0" y="0"/>
          <a:chExt cx="0" cy="0"/>
        </a:xfrm>
      </p:grpSpPr>
      <p:sp>
        <p:nvSpPr>
          <p:cNvPr id="167" name="Google Shape;167;p58"/>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8" name="Google Shape;168;p58"/>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69" name="Google Shape;169;p58"/>
          <p:cNvSpPr txBox="1">
            <a:spLocks noGrp="1"/>
          </p:cNvSpPr>
          <p:nvPr>
            <p:ph type="title"/>
          </p:nvPr>
        </p:nvSpPr>
        <p:spPr>
          <a:xfrm>
            <a:off x="311700" y="539725"/>
            <a:ext cx="8520600" cy="128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70" name="Google Shape;170;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1"/>
        <p:cNvGrpSpPr/>
        <p:nvPr/>
      </p:nvGrpSpPr>
      <p:grpSpPr>
        <a:xfrm>
          <a:off x="0" y="0"/>
          <a:ext cx="0" cy="0"/>
          <a:chOff x="0" y="0"/>
          <a:chExt cx="0" cy="0"/>
        </a:xfrm>
      </p:grpSpPr>
      <p:sp>
        <p:nvSpPr>
          <p:cNvPr id="172" name="Google Shape;172;p59"/>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9"/>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74" name="Google Shape;174;p59"/>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75" name="Google Shape;175;p59"/>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76" name="Google Shape;176;p59"/>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77" name="Google Shape;177;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8"/>
        <p:cNvGrpSpPr/>
        <p:nvPr/>
      </p:nvGrpSpPr>
      <p:grpSpPr>
        <a:xfrm>
          <a:off x="0" y="0"/>
          <a:ext cx="0" cy="0"/>
          <a:chOff x="0" y="0"/>
          <a:chExt cx="0" cy="0"/>
        </a:xfrm>
      </p:grpSpPr>
      <p:sp>
        <p:nvSpPr>
          <p:cNvPr id="179" name="Google Shape;179;p60"/>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60"/>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81" name="Google Shape;181;p60"/>
          <p:cNvSpPr txBox="1">
            <a:spLocks noGrp="1"/>
          </p:cNvSpPr>
          <p:nvPr>
            <p:ph type="body" idx="1"/>
          </p:nvPr>
        </p:nvSpPr>
        <p:spPr>
          <a:xfrm>
            <a:off x="311700" y="1505700"/>
            <a:ext cx="3999900" cy="3076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82" name="Google Shape;182;p60"/>
          <p:cNvSpPr txBox="1">
            <a:spLocks noGrp="1"/>
          </p:cNvSpPr>
          <p:nvPr>
            <p:ph type="body" idx="2"/>
          </p:nvPr>
        </p:nvSpPr>
        <p:spPr>
          <a:xfrm>
            <a:off x="4832400" y="1505700"/>
            <a:ext cx="3999900" cy="30762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83" name="Google Shape;183;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4"/>
        <p:cNvGrpSpPr/>
        <p:nvPr/>
      </p:nvGrpSpPr>
      <p:grpSpPr>
        <a:xfrm>
          <a:off x="0" y="0"/>
          <a:ext cx="0" cy="0"/>
          <a:chOff x="0" y="0"/>
          <a:chExt cx="0" cy="0"/>
        </a:xfrm>
      </p:grpSpPr>
      <p:sp>
        <p:nvSpPr>
          <p:cNvPr id="185" name="Google Shape;185;p61"/>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61"/>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87" name="Google Shape;187;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8"/>
        <p:cNvGrpSpPr/>
        <p:nvPr/>
      </p:nvGrpSpPr>
      <p:grpSpPr>
        <a:xfrm>
          <a:off x="0" y="0"/>
          <a:ext cx="0" cy="0"/>
          <a:chOff x="0" y="0"/>
          <a:chExt cx="0" cy="0"/>
        </a:xfrm>
      </p:grpSpPr>
      <p:sp>
        <p:nvSpPr>
          <p:cNvPr id="189" name="Google Shape;189;p62"/>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2"/>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91" name="Google Shape;191;p62"/>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192" name="Google Shape;192;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93"/>
        <p:cNvGrpSpPr/>
        <p:nvPr/>
      </p:nvGrpSpPr>
      <p:grpSpPr>
        <a:xfrm>
          <a:off x="0" y="0"/>
          <a:ext cx="0" cy="0"/>
          <a:chOff x="0" y="0"/>
          <a:chExt cx="0" cy="0"/>
        </a:xfrm>
      </p:grpSpPr>
      <p:sp>
        <p:nvSpPr>
          <p:cNvPr id="194" name="Google Shape;194;p63"/>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195" name="Google Shape;195;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6"/>
        <p:cNvGrpSpPr/>
        <p:nvPr/>
      </p:nvGrpSpPr>
      <p:grpSpPr>
        <a:xfrm>
          <a:off x="0" y="0"/>
          <a:ext cx="0" cy="0"/>
          <a:chOff x="0" y="0"/>
          <a:chExt cx="0" cy="0"/>
        </a:xfrm>
      </p:grpSpPr>
      <p:sp>
        <p:nvSpPr>
          <p:cNvPr id="197" name="Google Shape;197;p64"/>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64"/>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199" name="Google Shape;199;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200"/>
        <p:cNvGrpSpPr/>
        <p:nvPr/>
      </p:nvGrpSpPr>
      <p:grpSpPr>
        <a:xfrm>
          <a:off x="0" y="0"/>
          <a:ext cx="0" cy="0"/>
          <a:chOff x="0" y="0"/>
          <a:chExt cx="0" cy="0"/>
        </a:xfrm>
      </p:grpSpPr>
      <p:sp>
        <p:nvSpPr>
          <p:cNvPr id="201" name="Google Shape;201;p65"/>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202" name="Google Shape;202;p65"/>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203" name="Google Shape;203;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32"/>
        <p:cNvGrpSpPr/>
        <p:nvPr/>
      </p:nvGrpSpPr>
      <p:grpSpPr>
        <a:xfrm>
          <a:off x="0" y="0"/>
          <a:ext cx="0" cy="0"/>
          <a:chOff x="0" y="0"/>
          <a:chExt cx="0" cy="0"/>
        </a:xfrm>
      </p:grpSpPr>
      <p:sp>
        <p:nvSpPr>
          <p:cNvPr id="33" name="Google Shape;33;p2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8"/>
          <p:cNvSpPr txBox="1">
            <a:spLocks noGrp="1"/>
          </p:cNvSpPr>
          <p:nvPr>
            <p:ph type="ctrTitle"/>
          </p:nvPr>
        </p:nvSpPr>
        <p:spPr>
          <a:xfrm flipH="1">
            <a:off x="2955705" y="1749725"/>
            <a:ext cx="3160800" cy="677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1200"/>
              <a:buNone/>
              <a:defRPr sz="1200">
                <a:solidFill>
                  <a:schemeClr val="accent4"/>
                </a:solidFill>
              </a:defRPr>
            </a:lvl1pPr>
            <a:lvl2pPr lvl="1" algn="ctr">
              <a:lnSpc>
                <a:spcPct val="100000"/>
              </a:lnSpc>
              <a:spcBef>
                <a:spcPts val="0"/>
              </a:spcBef>
              <a:spcAft>
                <a:spcPts val="0"/>
              </a:spcAft>
              <a:buClr>
                <a:schemeClr val="accent4"/>
              </a:buClr>
              <a:buSzPts val="12000"/>
              <a:buNone/>
              <a:defRPr sz="12000">
                <a:solidFill>
                  <a:schemeClr val="accent4"/>
                </a:solidFill>
              </a:defRPr>
            </a:lvl2pPr>
            <a:lvl3pPr lvl="2" algn="ctr">
              <a:lnSpc>
                <a:spcPct val="100000"/>
              </a:lnSpc>
              <a:spcBef>
                <a:spcPts val="0"/>
              </a:spcBef>
              <a:spcAft>
                <a:spcPts val="0"/>
              </a:spcAft>
              <a:buClr>
                <a:schemeClr val="accent4"/>
              </a:buClr>
              <a:buSzPts val="12000"/>
              <a:buNone/>
              <a:defRPr sz="12000">
                <a:solidFill>
                  <a:schemeClr val="accent4"/>
                </a:solidFill>
              </a:defRPr>
            </a:lvl3pPr>
            <a:lvl4pPr lvl="3" algn="ctr">
              <a:lnSpc>
                <a:spcPct val="100000"/>
              </a:lnSpc>
              <a:spcBef>
                <a:spcPts val="0"/>
              </a:spcBef>
              <a:spcAft>
                <a:spcPts val="0"/>
              </a:spcAft>
              <a:buClr>
                <a:schemeClr val="accent4"/>
              </a:buClr>
              <a:buSzPts val="12000"/>
              <a:buNone/>
              <a:defRPr sz="12000">
                <a:solidFill>
                  <a:schemeClr val="accent4"/>
                </a:solidFill>
              </a:defRPr>
            </a:lvl4pPr>
            <a:lvl5pPr lvl="4" algn="ctr">
              <a:lnSpc>
                <a:spcPct val="100000"/>
              </a:lnSpc>
              <a:spcBef>
                <a:spcPts val="0"/>
              </a:spcBef>
              <a:spcAft>
                <a:spcPts val="0"/>
              </a:spcAft>
              <a:buClr>
                <a:schemeClr val="accent4"/>
              </a:buClr>
              <a:buSzPts val="12000"/>
              <a:buNone/>
              <a:defRPr sz="12000">
                <a:solidFill>
                  <a:schemeClr val="accent4"/>
                </a:solidFill>
              </a:defRPr>
            </a:lvl5pPr>
            <a:lvl6pPr lvl="5" algn="ctr">
              <a:lnSpc>
                <a:spcPct val="100000"/>
              </a:lnSpc>
              <a:spcBef>
                <a:spcPts val="0"/>
              </a:spcBef>
              <a:spcAft>
                <a:spcPts val="0"/>
              </a:spcAft>
              <a:buClr>
                <a:schemeClr val="accent4"/>
              </a:buClr>
              <a:buSzPts val="12000"/>
              <a:buNone/>
              <a:defRPr sz="12000">
                <a:solidFill>
                  <a:schemeClr val="accent4"/>
                </a:solidFill>
              </a:defRPr>
            </a:lvl6pPr>
            <a:lvl7pPr lvl="6" algn="ctr">
              <a:lnSpc>
                <a:spcPct val="100000"/>
              </a:lnSpc>
              <a:spcBef>
                <a:spcPts val="0"/>
              </a:spcBef>
              <a:spcAft>
                <a:spcPts val="0"/>
              </a:spcAft>
              <a:buClr>
                <a:schemeClr val="accent4"/>
              </a:buClr>
              <a:buSzPts val="12000"/>
              <a:buNone/>
              <a:defRPr sz="12000">
                <a:solidFill>
                  <a:schemeClr val="accent4"/>
                </a:solidFill>
              </a:defRPr>
            </a:lvl7pPr>
            <a:lvl8pPr lvl="7" algn="ctr">
              <a:lnSpc>
                <a:spcPct val="100000"/>
              </a:lnSpc>
              <a:spcBef>
                <a:spcPts val="0"/>
              </a:spcBef>
              <a:spcAft>
                <a:spcPts val="0"/>
              </a:spcAft>
              <a:buClr>
                <a:schemeClr val="accent4"/>
              </a:buClr>
              <a:buSzPts val="12000"/>
              <a:buNone/>
              <a:defRPr sz="12000">
                <a:solidFill>
                  <a:schemeClr val="accent4"/>
                </a:solidFill>
              </a:defRPr>
            </a:lvl8pPr>
            <a:lvl9pPr lvl="8" algn="ctr">
              <a:lnSpc>
                <a:spcPct val="100000"/>
              </a:lnSpc>
              <a:spcBef>
                <a:spcPts val="0"/>
              </a:spcBef>
              <a:spcAft>
                <a:spcPts val="0"/>
              </a:spcAft>
              <a:buClr>
                <a:schemeClr val="accent4"/>
              </a:buClr>
              <a:buSzPts val="12000"/>
              <a:buNone/>
              <a:defRPr sz="12000">
                <a:solidFill>
                  <a:schemeClr val="accent4"/>
                </a:solidFill>
              </a:defRPr>
            </a:lvl9pPr>
          </a:lstStyle>
          <a:p>
            <a:endParaRPr/>
          </a:p>
        </p:txBody>
      </p:sp>
      <p:sp>
        <p:nvSpPr>
          <p:cNvPr id="39" name="Google Shape;39;p28"/>
          <p:cNvSpPr txBox="1">
            <a:spLocks noGrp="1"/>
          </p:cNvSpPr>
          <p:nvPr>
            <p:ph type="subTitle" idx="1"/>
          </p:nvPr>
        </p:nvSpPr>
        <p:spPr>
          <a:xfrm flipH="1">
            <a:off x="2661700" y="993750"/>
            <a:ext cx="3454800" cy="126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400"/>
              <a:buNone/>
              <a:defRPr sz="1400">
                <a:solidFill>
                  <a:schemeClr val="accent2"/>
                </a:solidFill>
              </a:defRPr>
            </a:lvl1pPr>
            <a:lvl2pPr lvl="1" algn="l">
              <a:lnSpc>
                <a:spcPct val="100000"/>
              </a:lnSpc>
              <a:spcBef>
                <a:spcPts val="0"/>
              </a:spcBef>
              <a:spcAft>
                <a:spcPts val="0"/>
              </a:spcAft>
              <a:buClr>
                <a:schemeClr val="accent2"/>
              </a:buClr>
              <a:buSzPts val="1400"/>
              <a:buNone/>
              <a:defRPr sz="1400">
                <a:solidFill>
                  <a:schemeClr val="accent2"/>
                </a:solidFill>
              </a:defRPr>
            </a:lvl2pPr>
            <a:lvl3pPr lvl="2" algn="l">
              <a:lnSpc>
                <a:spcPct val="100000"/>
              </a:lnSpc>
              <a:spcBef>
                <a:spcPts val="0"/>
              </a:spcBef>
              <a:spcAft>
                <a:spcPts val="0"/>
              </a:spcAft>
              <a:buClr>
                <a:schemeClr val="accent2"/>
              </a:buClr>
              <a:buSzPts val="1400"/>
              <a:buNone/>
              <a:defRPr sz="1400">
                <a:solidFill>
                  <a:schemeClr val="accent2"/>
                </a:solidFill>
              </a:defRPr>
            </a:lvl3pPr>
            <a:lvl4pPr lvl="3" algn="l">
              <a:lnSpc>
                <a:spcPct val="100000"/>
              </a:lnSpc>
              <a:spcBef>
                <a:spcPts val="0"/>
              </a:spcBef>
              <a:spcAft>
                <a:spcPts val="0"/>
              </a:spcAft>
              <a:buClr>
                <a:schemeClr val="accent2"/>
              </a:buClr>
              <a:buSzPts val="1400"/>
              <a:buNone/>
              <a:defRPr sz="1400">
                <a:solidFill>
                  <a:schemeClr val="accent2"/>
                </a:solidFill>
              </a:defRPr>
            </a:lvl4pPr>
            <a:lvl5pPr lvl="4" algn="l">
              <a:lnSpc>
                <a:spcPct val="100000"/>
              </a:lnSpc>
              <a:spcBef>
                <a:spcPts val="0"/>
              </a:spcBef>
              <a:spcAft>
                <a:spcPts val="0"/>
              </a:spcAft>
              <a:buClr>
                <a:schemeClr val="accent2"/>
              </a:buClr>
              <a:buSzPts val="1400"/>
              <a:buNone/>
              <a:defRPr sz="1400">
                <a:solidFill>
                  <a:schemeClr val="accent2"/>
                </a:solidFill>
              </a:defRPr>
            </a:lvl5pPr>
            <a:lvl6pPr lvl="5" algn="l">
              <a:lnSpc>
                <a:spcPct val="100000"/>
              </a:lnSpc>
              <a:spcBef>
                <a:spcPts val="0"/>
              </a:spcBef>
              <a:spcAft>
                <a:spcPts val="0"/>
              </a:spcAft>
              <a:buClr>
                <a:schemeClr val="accent2"/>
              </a:buClr>
              <a:buSzPts val="1400"/>
              <a:buNone/>
              <a:defRPr sz="1400">
                <a:solidFill>
                  <a:schemeClr val="accent2"/>
                </a:solidFill>
              </a:defRPr>
            </a:lvl6pPr>
            <a:lvl7pPr lvl="6" algn="l">
              <a:lnSpc>
                <a:spcPct val="100000"/>
              </a:lnSpc>
              <a:spcBef>
                <a:spcPts val="0"/>
              </a:spcBef>
              <a:spcAft>
                <a:spcPts val="0"/>
              </a:spcAft>
              <a:buClr>
                <a:schemeClr val="accent2"/>
              </a:buClr>
              <a:buSzPts val="1400"/>
              <a:buNone/>
              <a:defRPr sz="1400">
                <a:solidFill>
                  <a:schemeClr val="accent2"/>
                </a:solidFill>
              </a:defRPr>
            </a:lvl7pPr>
            <a:lvl8pPr lvl="7" algn="l">
              <a:lnSpc>
                <a:spcPct val="100000"/>
              </a:lnSpc>
              <a:spcBef>
                <a:spcPts val="0"/>
              </a:spcBef>
              <a:spcAft>
                <a:spcPts val="0"/>
              </a:spcAft>
              <a:buClr>
                <a:schemeClr val="accent2"/>
              </a:buClr>
              <a:buSzPts val="1400"/>
              <a:buNone/>
              <a:defRPr sz="1400">
                <a:solidFill>
                  <a:schemeClr val="accent2"/>
                </a:solidFill>
              </a:defRPr>
            </a:lvl8pPr>
            <a:lvl9pPr lvl="8" algn="l">
              <a:lnSpc>
                <a:spcPct val="100000"/>
              </a:lnSpc>
              <a:spcBef>
                <a:spcPts val="0"/>
              </a:spcBef>
              <a:spcAft>
                <a:spcPts val="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p:cSld name="CUSTOM_1_1_1_1_1_1">
    <p:bg>
      <p:bgPr>
        <a:solidFill>
          <a:srgbClr val="FFFFFF"/>
        </a:solidFill>
        <a:effectLst/>
      </p:bgPr>
    </p:bg>
    <p:spTree>
      <p:nvGrpSpPr>
        <p:cNvPr id="1" name="Shape 40"/>
        <p:cNvGrpSpPr/>
        <p:nvPr/>
      </p:nvGrpSpPr>
      <p:grpSpPr>
        <a:xfrm>
          <a:off x="0" y="0"/>
          <a:ext cx="0" cy="0"/>
          <a:chOff x="0" y="0"/>
          <a:chExt cx="0" cy="0"/>
        </a:xfrm>
      </p:grpSpPr>
      <p:sp>
        <p:nvSpPr>
          <p:cNvPr id="41" name="Google Shape;41;p29"/>
          <p:cNvSpPr txBox="1">
            <a:spLocks noGrp="1"/>
          </p:cNvSpPr>
          <p:nvPr>
            <p:ph type="ctrTitle"/>
          </p:nvPr>
        </p:nvSpPr>
        <p:spPr>
          <a:xfrm flipH="1">
            <a:off x="1230888" y="2638476"/>
            <a:ext cx="31887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42" name="Google Shape;42;p29"/>
          <p:cNvSpPr txBox="1">
            <a:spLocks noGrp="1"/>
          </p:cNvSpPr>
          <p:nvPr>
            <p:ph type="subTitle" idx="1"/>
          </p:nvPr>
        </p:nvSpPr>
        <p:spPr>
          <a:xfrm flipH="1">
            <a:off x="1503450" y="3099925"/>
            <a:ext cx="27312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43" name="Google Shape;43;p29"/>
          <p:cNvSpPr txBox="1">
            <a:spLocks noGrp="1"/>
          </p:cNvSpPr>
          <p:nvPr>
            <p:ph type="ctrTitle" idx="2"/>
          </p:nvPr>
        </p:nvSpPr>
        <p:spPr>
          <a:xfrm flipH="1">
            <a:off x="4724413" y="2638476"/>
            <a:ext cx="31887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44" name="Google Shape;44;p29"/>
          <p:cNvSpPr txBox="1">
            <a:spLocks noGrp="1"/>
          </p:cNvSpPr>
          <p:nvPr>
            <p:ph type="subTitle" idx="3"/>
          </p:nvPr>
        </p:nvSpPr>
        <p:spPr>
          <a:xfrm flipH="1">
            <a:off x="5004625" y="3099925"/>
            <a:ext cx="26283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45" name="Google Shape;45;p29"/>
          <p:cNvSpPr txBox="1">
            <a:spLocks noGrp="1"/>
          </p:cNvSpPr>
          <p:nvPr>
            <p:ph type="title" idx="4"/>
          </p:nvPr>
        </p:nvSpPr>
        <p:spPr>
          <a:xfrm>
            <a:off x="4550775" y="965025"/>
            <a:ext cx="3884400" cy="89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2"/>
              </a:buClr>
              <a:buSzPts val="2400"/>
              <a:buNone/>
              <a:defRPr sz="2400">
                <a:solidFill>
                  <a:schemeClr val="accent2"/>
                </a:solidFill>
              </a:defRPr>
            </a:lvl1pPr>
            <a:lvl2pPr lvl="1" algn="r">
              <a:lnSpc>
                <a:spcPct val="100000"/>
              </a:lnSpc>
              <a:spcBef>
                <a:spcPts val="0"/>
              </a:spcBef>
              <a:spcAft>
                <a:spcPts val="0"/>
              </a:spcAft>
              <a:buClr>
                <a:schemeClr val="accent2"/>
              </a:buClr>
              <a:buSzPts val="2400"/>
              <a:buNone/>
              <a:defRPr sz="2400">
                <a:solidFill>
                  <a:schemeClr val="accent2"/>
                </a:solidFill>
              </a:defRPr>
            </a:lvl2pPr>
            <a:lvl3pPr lvl="2" algn="r">
              <a:lnSpc>
                <a:spcPct val="100000"/>
              </a:lnSpc>
              <a:spcBef>
                <a:spcPts val="0"/>
              </a:spcBef>
              <a:spcAft>
                <a:spcPts val="0"/>
              </a:spcAft>
              <a:buClr>
                <a:schemeClr val="accent2"/>
              </a:buClr>
              <a:buSzPts val="2400"/>
              <a:buNone/>
              <a:defRPr sz="2400">
                <a:solidFill>
                  <a:schemeClr val="accent2"/>
                </a:solidFill>
              </a:defRPr>
            </a:lvl3pPr>
            <a:lvl4pPr lvl="3" algn="r">
              <a:lnSpc>
                <a:spcPct val="100000"/>
              </a:lnSpc>
              <a:spcBef>
                <a:spcPts val="0"/>
              </a:spcBef>
              <a:spcAft>
                <a:spcPts val="0"/>
              </a:spcAft>
              <a:buClr>
                <a:schemeClr val="accent2"/>
              </a:buClr>
              <a:buSzPts val="2400"/>
              <a:buNone/>
              <a:defRPr sz="2400">
                <a:solidFill>
                  <a:schemeClr val="accent2"/>
                </a:solidFill>
              </a:defRPr>
            </a:lvl4pPr>
            <a:lvl5pPr lvl="4" algn="r">
              <a:lnSpc>
                <a:spcPct val="100000"/>
              </a:lnSpc>
              <a:spcBef>
                <a:spcPts val="0"/>
              </a:spcBef>
              <a:spcAft>
                <a:spcPts val="0"/>
              </a:spcAft>
              <a:buClr>
                <a:schemeClr val="accent2"/>
              </a:buClr>
              <a:buSzPts val="2400"/>
              <a:buNone/>
              <a:defRPr sz="2400">
                <a:solidFill>
                  <a:schemeClr val="accent2"/>
                </a:solidFill>
              </a:defRPr>
            </a:lvl5pPr>
            <a:lvl6pPr lvl="5" algn="r">
              <a:lnSpc>
                <a:spcPct val="100000"/>
              </a:lnSpc>
              <a:spcBef>
                <a:spcPts val="0"/>
              </a:spcBef>
              <a:spcAft>
                <a:spcPts val="0"/>
              </a:spcAft>
              <a:buClr>
                <a:schemeClr val="accent2"/>
              </a:buClr>
              <a:buSzPts val="2400"/>
              <a:buNone/>
              <a:defRPr sz="2400">
                <a:solidFill>
                  <a:schemeClr val="accent2"/>
                </a:solidFill>
              </a:defRPr>
            </a:lvl6pPr>
            <a:lvl7pPr lvl="6" algn="r">
              <a:lnSpc>
                <a:spcPct val="100000"/>
              </a:lnSpc>
              <a:spcBef>
                <a:spcPts val="0"/>
              </a:spcBef>
              <a:spcAft>
                <a:spcPts val="0"/>
              </a:spcAft>
              <a:buClr>
                <a:schemeClr val="accent2"/>
              </a:buClr>
              <a:buSzPts val="2400"/>
              <a:buNone/>
              <a:defRPr sz="2400">
                <a:solidFill>
                  <a:schemeClr val="accent2"/>
                </a:solidFill>
              </a:defRPr>
            </a:lvl7pPr>
            <a:lvl8pPr lvl="7" algn="r">
              <a:lnSpc>
                <a:spcPct val="100000"/>
              </a:lnSpc>
              <a:spcBef>
                <a:spcPts val="0"/>
              </a:spcBef>
              <a:spcAft>
                <a:spcPts val="0"/>
              </a:spcAft>
              <a:buClr>
                <a:schemeClr val="accent2"/>
              </a:buClr>
              <a:buSzPts val="2400"/>
              <a:buNone/>
              <a:defRPr sz="2400">
                <a:solidFill>
                  <a:schemeClr val="accent2"/>
                </a:solidFill>
              </a:defRPr>
            </a:lvl8pPr>
            <a:lvl9pPr lvl="8" algn="r">
              <a:lnSpc>
                <a:spcPct val="100000"/>
              </a:lnSpc>
              <a:spcBef>
                <a:spcPts val="0"/>
              </a:spcBef>
              <a:spcAft>
                <a:spcPts val="0"/>
              </a:spcAft>
              <a:buClr>
                <a:schemeClr val="accent2"/>
              </a:buClr>
              <a:buSzPts val="2400"/>
              <a:buNone/>
              <a:defRPr sz="24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3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0"/>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Font typeface="Merriweather"/>
              <a:buNone/>
              <a:defRPr>
                <a:solidFill>
                  <a:schemeClr val="lt1"/>
                </a:solidFill>
                <a:latin typeface="Merriweather"/>
                <a:ea typeface="Merriweather"/>
                <a:cs typeface="Merriweather"/>
                <a:sym typeface="Merriweather"/>
              </a:defRPr>
            </a:lvl1pPr>
          </a:lstStyle>
          <a:p>
            <a:endParaRPr/>
          </a:p>
        </p:txBody>
      </p:sp>
      <p:sp>
        <p:nvSpPr>
          <p:cNvPr id="49" name="Google Shape;4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2">
  <p:cSld name="CUSTOM_10">
    <p:spTree>
      <p:nvGrpSpPr>
        <p:cNvPr id="1" name="Shape 50"/>
        <p:cNvGrpSpPr/>
        <p:nvPr/>
      </p:nvGrpSpPr>
      <p:grpSpPr>
        <a:xfrm>
          <a:off x="0" y="0"/>
          <a:ext cx="0" cy="0"/>
          <a:chOff x="0" y="0"/>
          <a:chExt cx="0" cy="0"/>
        </a:xfrm>
      </p:grpSpPr>
      <p:sp>
        <p:nvSpPr>
          <p:cNvPr id="51" name="Google Shape;51;p31"/>
          <p:cNvSpPr txBox="1">
            <a:spLocks noGrp="1"/>
          </p:cNvSpPr>
          <p:nvPr>
            <p:ph type="ctrTitle"/>
          </p:nvPr>
        </p:nvSpPr>
        <p:spPr>
          <a:xfrm flipH="1">
            <a:off x="1149300" y="2822375"/>
            <a:ext cx="21159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52" name="Google Shape;52;p31"/>
          <p:cNvSpPr txBox="1">
            <a:spLocks noGrp="1"/>
          </p:cNvSpPr>
          <p:nvPr>
            <p:ph type="subTitle" idx="1"/>
          </p:nvPr>
        </p:nvSpPr>
        <p:spPr>
          <a:xfrm flipH="1">
            <a:off x="1248750" y="3355775"/>
            <a:ext cx="1917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
        <p:nvSpPr>
          <p:cNvPr id="53" name="Google Shape;53;p31"/>
          <p:cNvSpPr txBox="1">
            <a:spLocks noGrp="1"/>
          </p:cNvSpPr>
          <p:nvPr>
            <p:ph type="title" idx="2"/>
          </p:nvPr>
        </p:nvSpPr>
        <p:spPr>
          <a:xfrm>
            <a:off x="720000" y="556765"/>
            <a:ext cx="2974500" cy="89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2400"/>
              <a:buNone/>
              <a:defRPr sz="2400">
                <a:solidFill>
                  <a:schemeClr val="accent2"/>
                </a:solidFill>
              </a:defRPr>
            </a:lvl1pPr>
            <a:lvl2pPr lvl="1" algn="ctr">
              <a:lnSpc>
                <a:spcPct val="100000"/>
              </a:lnSpc>
              <a:spcBef>
                <a:spcPts val="0"/>
              </a:spcBef>
              <a:spcAft>
                <a:spcPts val="0"/>
              </a:spcAft>
              <a:buClr>
                <a:schemeClr val="accent2"/>
              </a:buClr>
              <a:buSzPts val="2400"/>
              <a:buNone/>
              <a:defRPr sz="2400">
                <a:solidFill>
                  <a:schemeClr val="accent2"/>
                </a:solidFill>
              </a:defRPr>
            </a:lvl2pPr>
            <a:lvl3pPr lvl="2" algn="ctr">
              <a:lnSpc>
                <a:spcPct val="100000"/>
              </a:lnSpc>
              <a:spcBef>
                <a:spcPts val="0"/>
              </a:spcBef>
              <a:spcAft>
                <a:spcPts val="0"/>
              </a:spcAft>
              <a:buClr>
                <a:schemeClr val="accent2"/>
              </a:buClr>
              <a:buSzPts val="2400"/>
              <a:buNone/>
              <a:defRPr sz="2400">
                <a:solidFill>
                  <a:schemeClr val="accent2"/>
                </a:solidFill>
              </a:defRPr>
            </a:lvl3pPr>
            <a:lvl4pPr lvl="3" algn="ctr">
              <a:lnSpc>
                <a:spcPct val="100000"/>
              </a:lnSpc>
              <a:spcBef>
                <a:spcPts val="0"/>
              </a:spcBef>
              <a:spcAft>
                <a:spcPts val="0"/>
              </a:spcAft>
              <a:buClr>
                <a:schemeClr val="accent2"/>
              </a:buClr>
              <a:buSzPts val="2400"/>
              <a:buNone/>
              <a:defRPr sz="2400">
                <a:solidFill>
                  <a:schemeClr val="accent2"/>
                </a:solidFill>
              </a:defRPr>
            </a:lvl4pPr>
            <a:lvl5pPr lvl="4" algn="ctr">
              <a:lnSpc>
                <a:spcPct val="100000"/>
              </a:lnSpc>
              <a:spcBef>
                <a:spcPts val="0"/>
              </a:spcBef>
              <a:spcAft>
                <a:spcPts val="0"/>
              </a:spcAft>
              <a:buClr>
                <a:schemeClr val="accent2"/>
              </a:buClr>
              <a:buSzPts val="2400"/>
              <a:buNone/>
              <a:defRPr sz="2400">
                <a:solidFill>
                  <a:schemeClr val="accent2"/>
                </a:solidFill>
              </a:defRPr>
            </a:lvl5pPr>
            <a:lvl6pPr lvl="5" algn="ctr">
              <a:lnSpc>
                <a:spcPct val="100000"/>
              </a:lnSpc>
              <a:spcBef>
                <a:spcPts val="0"/>
              </a:spcBef>
              <a:spcAft>
                <a:spcPts val="0"/>
              </a:spcAft>
              <a:buClr>
                <a:schemeClr val="accent2"/>
              </a:buClr>
              <a:buSzPts val="2400"/>
              <a:buNone/>
              <a:defRPr sz="2400">
                <a:solidFill>
                  <a:schemeClr val="accent2"/>
                </a:solidFill>
              </a:defRPr>
            </a:lvl6pPr>
            <a:lvl7pPr lvl="6" algn="ctr">
              <a:lnSpc>
                <a:spcPct val="100000"/>
              </a:lnSpc>
              <a:spcBef>
                <a:spcPts val="0"/>
              </a:spcBef>
              <a:spcAft>
                <a:spcPts val="0"/>
              </a:spcAft>
              <a:buClr>
                <a:schemeClr val="accent2"/>
              </a:buClr>
              <a:buSzPts val="2400"/>
              <a:buNone/>
              <a:defRPr sz="2400">
                <a:solidFill>
                  <a:schemeClr val="accent2"/>
                </a:solidFill>
              </a:defRPr>
            </a:lvl7pPr>
            <a:lvl8pPr lvl="7" algn="ctr">
              <a:lnSpc>
                <a:spcPct val="100000"/>
              </a:lnSpc>
              <a:spcBef>
                <a:spcPts val="0"/>
              </a:spcBef>
              <a:spcAft>
                <a:spcPts val="0"/>
              </a:spcAft>
              <a:buClr>
                <a:schemeClr val="accent2"/>
              </a:buClr>
              <a:buSzPts val="2400"/>
              <a:buNone/>
              <a:defRPr sz="2400">
                <a:solidFill>
                  <a:schemeClr val="accent2"/>
                </a:solidFill>
              </a:defRPr>
            </a:lvl8pPr>
            <a:lvl9pPr lvl="8" algn="ctr">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54" name="Google Shape;54;p31"/>
          <p:cNvSpPr txBox="1">
            <a:spLocks noGrp="1"/>
          </p:cNvSpPr>
          <p:nvPr>
            <p:ph type="ctrTitle" idx="3"/>
          </p:nvPr>
        </p:nvSpPr>
        <p:spPr>
          <a:xfrm flipH="1">
            <a:off x="1149300" y="1513300"/>
            <a:ext cx="2115900" cy="57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accent1"/>
              </a:buClr>
              <a:buSzPts val="1800"/>
              <a:buNone/>
              <a:defRPr sz="1800">
                <a:solidFill>
                  <a:schemeClr val="accent1"/>
                </a:solidFill>
              </a:defRPr>
            </a:lvl1pPr>
            <a:lvl2pPr lvl="1" algn="ctr">
              <a:lnSpc>
                <a:spcPct val="100000"/>
              </a:lnSpc>
              <a:spcBef>
                <a:spcPts val="0"/>
              </a:spcBef>
              <a:spcAft>
                <a:spcPts val="0"/>
              </a:spcAft>
              <a:buClr>
                <a:schemeClr val="accent1"/>
              </a:buClr>
              <a:buSzPts val="1800"/>
              <a:buNone/>
              <a:defRPr sz="1800">
                <a:solidFill>
                  <a:schemeClr val="accent1"/>
                </a:solidFill>
              </a:defRPr>
            </a:lvl2pPr>
            <a:lvl3pPr lvl="2" algn="ctr">
              <a:lnSpc>
                <a:spcPct val="100000"/>
              </a:lnSpc>
              <a:spcBef>
                <a:spcPts val="0"/>
              </a:spcBef>
              <a:spcAft>
                <a:spcPts val="0"/>
              </a:spcAft>
              <a:buClr>
                <a:schemeClr val="accent1"/>
              </a:buClr>
              <a:buSzPts val="1800"/>
              <a:buNone/>
              <a:defRPr sz="1800">
                <a:solidFill>
                  <a:schemeClr val="accent1"/>
                </a:solidFill>
              </a:defRPr>
            </a:lvl3pPr>
            <a:lvl4pPr lvl="3" algn="ctr">
              <a:lnSpc>
                <a:spcPct val="100000"/>
              </a:lnSpc>
              <a:spcBef>
                <a:spcPts val="0"/>
              </a:spcBef>
              <a:spcAft>
                <a:spcPts val="0"/>
              </a:spcAft>
              <a:buClr>
                <a:schemeClr val="accent1"/>
              </a:buClr>
              <a:buSzPts val="1800"/>
              <a:buNone/>
              <a:defRPr sz="1800">
                <a:solidFill>
                  <a:schemeClr val="accent1"/>
                </a:solidFill>
              </a:defRPr>
            </a:lvl4pPr>
            <a:lvl5pPr lvl="4" algn="ctr">
              <a:lnSpc>
                <a:spcPct val="100000"/>
              </a:lnSpc>
              <a:spcBef>
                <a:spcPts val="0"/>
              </a:spcBef>
              <a:spcAft>
                <a:spcPts val="0"/>
              </a:spcAft>
              <a:buClr>
                <a:schemeClr val="accent1"/>
              </a:buClr>
              <a:buSzPts val="1800"/>
              <a:buNone/>
              <a:defRPr sz="1800">
                <a:solidFill>
                  <a:schemeClr val="accent1"/>
                </a:solidFill>
              </a:defRPr>
            </a:lvl5pPr>
            <a:lvl6pPr lvl="5" algn="ctr">
              <a:lnSpc>
                <a:spcPct val="100000"/>
              </a:lnSpc>
              <a:spcBef>
                <a:spcPts val="0"/>
              </a:spcBef>
              <a:spcAft>
                <a:spcPts val="0"/>
              </a:spcAft>
              <a:buClr>
                <a:schemeClr val="accent1"/>
              </a:buClr>
              <a:buSzPts val="1800"/>
              <a:buNone/>
              <a:defRPr sz="1800">
                <a:solidFill>
                  <a:schemeClr val="accent1"/>
                </a:solidFill>
              </a:defRPr>
            </a:lvl6pPr>
            <a:lvl7pPr lvl="6" algn="ctr">
              <a:lnSpc>
                <a:spcPct val="100000"/>
              </a:lnSpc>
              <a:spcBef>
                <a:spcPts val="0"/>
              </a:spcBef>
              <a:spcAft>
                <a:spcPts val="0"/>
              </a:spcAft>
              <a:buClr>
                <a:schemeClr val="accent1"/>
              </a:buClr>
              <a:buSzPts val="1800"/>
              <a:buNone/>
              <a:defRPr sz="1800">
                <a:solidFill>
                  <a:schemeClr val="accent1"/>
                </a:solidFill>
              </a:defRPr>
            </a:lvl7pPr>
            <a:lvl8pPr lvl="7" algn="ctr">
              <a:lnSpc>
                <a:spcPct val="100000"/>
              </a:lnSpc>
              <a:spcBef>
                <a:spcPts val="0"/>
              </a:spcBef>
              <a:spcAft>
                <a:spcPts val="0"/>
              </a:spcAft>
              <a:buClr>
                <a:schemeClr val="accent1"/>
              </a:buClr>
              <a:buSzPts val="1800"/>
              <a:buNone/>
              <a:defRPr sz="1800">
                <a:solidFill>
                  <a:schemeClr val="accent1"/>
                </a:solidFill>
              </a:defRPr>
            </a:lvl8pPr>
            <a:lvl9pPr lvl="8" algn="ctr">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55" name="Google Shape;55;p31"/>
          <p:cNvSpPr txBox="1">
            <a:spLocks noGrp="1"/>
          </p:cNvSpPr>
          <p:nvPr>
            <p:ph type="subTitle" idx="4"/>
          </p:nvPr>
        </p:nvSpPr>
        <p:spPr>
          <a:xfrm flipH="1">
            <a:off x="1248750" y="2046700"/>
            <a:ext cx="1917000" cy="577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accent4"/>
              </a:buClr>
              <a:buSzPts val="1100"/>
              <a:buNone/>
              <a:defRPr sz="1100">
                <a:solidFill>
                  <a:schemeClr val="accent4"/>
                </a:solidFill>
              </a:defRPr>
            </a:lvl1pPr>
            <a:lvl2pPr lvl="1" algn="ctr">
              <a:lnSpc>
                <a:spcPct val="100000"/>
              </a:lnSpc>
              <a:spcBef>
                <a:spcPts val="0"/>
              </a:spcBef>
              <a:spcAft>
                <a:spcPts val="0"/>
              </a:spcAft>
              <a:buClr>
                <a:schemeClr val="accent4"/>
              </a:buClr>
              <a:buSzPts val="1100"/>
              <a:buNone/>
              <a:defRPr sz="1100">
                <a:solidFill>
                  <a:schemeClr val="accent4"/>
                </a:solidFill>
              </a:defRPr>
            </a:lvl2pPr>
            <a:lvl3pPr lvl="2" algn="ctr">
              <a:lnSpc>
                <a:spcPct val="100000"/>
              </a:lnSpc>
              <a:spcBef>
                <a:spcPts val="0"/>
              </a:spcBef>
              <a:spcAft>
                <a:spcPts val="0"/>
              </a:spcAft>
              <a:buClr>
                <a:schemeClr val="accent4"/>
              </a:buClr>
              <a:buSzPts val="1100"/>
              <a:buNone/>
              <a:defRPr sz="1100">
                <a:solidFill>
                  <a:schemeClr val="accent4"/>
                </a:solidFill>
              </a:defRPr>
            </a:lvl3pPr>
            <a:lvl4pPr lvl="3" algn="ctr">
              <a:lnSpc>
                <a:spcPct val="100000"/>
              </a:lnSpc>
              <a:spcBef>
                <a:spcPts val="0"/>
              </a:spcBef>
              <a:spcAft>
                <a:spcPts val="0"/>
              </a:spcAft>
              <a:buClr>
                <a:schemeClr val="accent4"/>
              </a:buClr>
              <a:buSzPts val="1100"/>
              <a:buNone/>
              <a:defRPr sz="1100">
                <a:solidFill>
                  <a:schemeClr val="accent4"/>
                </a:solidFill>
              </a:defRPr>
            </a:lvl4pPr>
            <a:lvl5pPr lvl="4" algn="ctr">
              <a:lnSpc>
                <a:spcPct val="100000"/>
              </a:lnSpc>
              <a:spcBef>
                <a:spcPts val="0"/>
              </a:spcBef>
              <a:spcAft>
                <a:spcPts val="0"/>
              </a:spcAft>
              <a:buClr>
                <a:schemeClr val="accent4"/>
              </a:buClr>
              <a:buSzPts val="1100"/>
              <a:buNone/>
              <a:defRPr sz="1100">
                <a:solidFill>
                  <a:schemeClr val="accent4"/>
                </a:solidFill>
              </a:defRPr>
            </a:lvl5pPr>
            <a:lvl6pPr lvl="5" algn="ctr">
              <a:lnSpc>
                <a:spcPct val="100000"/>
              </a:lnSpc>
              <a:spcBef>
                <a:spcPts val="0"/>
              </a:spcBef>
              <a:spcAft>
                <a:spcPts val="0"/>
              </a:spcAft>
              <a:buClr>
                <a:schemeClr val="accent4"/>
              </a:buClr>
              <a:buSzPts val="1100"/>
              <a:buNone/>
              <a:defRPr sz="1100">
                <a:solidFill>
                  <a:schemeClr val="accent4"/>
                </a:solidFill>
              </a:defRPr>
            </a:lvl6pPr>
            <a:lvl7pPr lvl="6" algn="ctr">
              <a:lnSpc>
                <a:spcPct val="100000"/>
              </a:lnSpc>
              <a:spcBef>
                <a:spcPts val="0"/>
              </a:spcBef>
              <a:spcAft>
                <a:spcPts val="0"/>
              </a:spcAft>
              <a:buClr>
                <a:schemeClr val="accent4"/>
              </a:buClr>
              <a:buSzPts val="1100"/>
              <a:buNone/>
              <a:defRPr sz="1100">
                <a:solidFill>
                  <a:schemeClr val="accent4"/>
                </a:solidFill>
              </a:defRPr>
            </a:lvl7pPr>
            <a:lvl8pPr lvl="7" algn="ctr">
              <a:lnSpc>
                <a:spcPct val="100000"/>
              </a:lnSpc>
              <a:spcBef>
                <a:spcPts val="0"/>
              </a:spcBef>
              <a:spcAft>
                <a:spcPts val="0"/>
              </a:spcAft>
              <a:buClr>
                <a:schemeClr val="accent4"/>
              </a:buClr>
              <a:buSzPts val="1100"/>
              <a:buNone/>
              <a:defRPr sz="1100">
                <a:solidFill>
                  <a:schemeClr val="accent4"/>
                </a:solidFill>
              </a:defRPr>
            </a:lvl8pPr>
            <a:lvl9pPr lvl="8" algn="ctr">
              <a:lnSpc>
                <a:spcPct val="100000"/>
              </a:lnSpc>
              <a:spcBef>
                <a:spcPts val="0"/>
              </a:spcBef>
              <a:spcAft>
                <a:spcPts val="0"/>
              </a:spcAft>
              <a:buClr>
                <a:schemeClr val="accent4"/>
              </a:buClr>
              <a:buSzPts val="1100"/>
              <a:buNone/>
              <a:defRPr sz="1100">
                <a:solidFill>
                  <a:schemeClr val="accent4"/>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BODY TEXT 1">
  <p:cSld name="TITLE_1_1_1_1">
    <p:bg>
      <p:bgPr>
        <a:solidFill>
          <a:schemeClr val="lt1"/>
        </a:solidFill>
        <a:effectLst/>
      </p:bgPr>
    </p:bg>
    <p:spTree>
      <p:nvGrpSpPr>
        <p:cNvPr id="1" name="Shape 56"/>
        <p:cNvGrpSpPr/>
        <p:nvPr/>
      </p:nvGrpSpPr>
      <p:grpSpPr>
        <a:xfrm>
          <a:off x="0" y="0"/>
          <a:ext cx="0" cy="0"/>
          <a:chOff x="0" y="0"/>
          <a:chExt cx="0" cy="0"/>
        </a:xfrm>
      </p:grpSpPr>
      <p:sp>
        <p:nvSpPr>
          <p:cNvPr id="57" name="Google Shape;57;p32"/>
          <p:cNvSpPr txBox="1">
            <a:spLocks noGrp="1"/>
          </p:cNvSpPr>
          <p:nvPr>
            <p:ph type="body" idx="1"/>
          </p:nvPr>
        </p:nvSpPr>
        <p:spPr>
          <a:xfrm>
            <a:off x="717419" y="2593100"/>
            <a:ext cx="3440700" cy="1476000"/>
          </a:xfrm>
          <a:prstGeom prst="rect">
            <a:avLst/>
          </a:prstGeom>
          <a:noFill/>
          <a:ln>
            <a:noFill/>
          </a:ln>
        </p:spPr>
        <p:txBody>
          <a:bodyPr spcFirstLastPara="1" wrap="square" lIns="91425" tIns="91425" rIns="91425" bIns="91425" anchor="t" anchorCtr="0">
            <a:noAutofit/>
          </a:bodyPr>
          <a:lstStyle>
            <a:lvl1pPr marL="457200" lvl="0" indent="-298450" algn="l">
              <a:lnSpc>
                <a:spcPct val="115000"/>
              </a:lnSpc>
              <a:spcBef>
                <a:spcPts val="0"/>
              </a:spcBef>
              <a:spcAft>
                <a:spcPts val="0"/>
              </a:spcAft>
              <a:buClr>
                <a:schemeClr val="accent4"/>
              </a:buClr>
              <a:buSzPts val="1100"/>
              <a:buChar char="●"/>
              <a:defRPr sz="1100">
                <a:solidFill>
                  <a:schemeClr val="accent4"/>
                </a:solidFill>
              </a:defRPr>
            </a:lvl1pPr>
            <a:lvl2pPr marL="914400" lvl="1" indent="-298450" algn="l">
              <a:lnSpc>
                <a:spcPct val="115000"/>
              </a:lnSpc>
              <a:spcBef>
                <a:spcPts val="1600"/>
              </a:spcBef>
              <a:spcAft>
                <a:spcPts val="0"/>
              </a:spcAft>
              <a:buClr>
                <a:schemeClr val="accent4"/>
              </a:buClr>
              <a:buSzPts val="1100"/>
              <a:buChar char="○"/>
              <a:defRPr sz="1100">
                <a:solidFill>
                  <a:schemeClr val="accent4"/>
                </a:solidFill>
              </a:defRPr>
            </a:lvl2pPr>
            <a:lvl3pPr marL="1371600" lvl="2" indent="-298450" algn="l">
              <a:lnSpc>
                <a:spcPct val="115000"/>
              </a:lnSpc>
              <a:spcBef>
                <a:spcPts val="1600"/>
              </a:spcBef>
              <a:spcAft>
                <a:spcPts val="0"/>
              </a:spcAft>
              <a:buClr>
                <a:schemeClr val="accent4"/>
              </a:buClr>
              <a:buSzPts val="1100"/>
              <a:buChar char="■"/>
              <a:defRPr sz="1100">
                <a:solidFill>
                  <a:schemeClr val="accent4"/>
                </a:solidFill>
              </a:defRPr>
            </a:lvl3pPr>
            <a:lvl4pPr marL="1828800" lvl="3" indent="-298450" algn="l">
              <a:lnSpc>
                <a:spcPct val="115000"/>
              </a:lnSpc>
              <a:spcBef>
                <a:spcPts val="1600"/>
              </a:spcBef>
              <a:spcAft>
                <a:spcPts val="0"/>
              </a:spcAft>
              <a:buClr>
                <a:schemeClr val="accent4"/>
              </a:buClr>
              <a:buSzPts val="1100"/>
              <a:buChar char="●"/>
              <a:defRPr sz="1100">
                <a:solidFill>
                  <a:schemeClr val="accent4"/>
                </a:solidFill>
              </a:defRPr>
            </a:lvl4pPr>
            <a:lvl5pPr marL="2286000" lvl="4" indent="-298450" algn="l">
              <a:lnSpc>
                <a:spcPct val="115000"/>
              </a:lnSpc>
              <a:spcBef>
                <a:spcPts val="1600"/>
              </a:spcBef>
              <a:spcAft>
                <a:spcPts val="0"/>
              </a:spcAft>
              <a:buClr>
                <a:schemeClr val="accent4"/>
              </a:buClr>
              <a:buSzPts val="1100"/>
              <a:buChar char="○"/>
              <a:defRPr sz="1100">
                <a:solidFill>
                  <a:schemeClr val="accent4"/>
                </a:solidFill>
              </a:defRPr>
            </a:lvl5pPr>
            <a:lvl6pPr marL="2743200" lvl="5" indent="-298450" algn="l">
              <a:lnSpc>
                <a:spcPct val="115000"/>
              </a:lnSpc>
              <a:spcBef>
                <a:spcPts val="1600"/>
              </a:spcBef>
              <a:spcAft>
                <a:spcPts val="0"/>
              </a:spcAft>
              <a:buClr>
                <a:schemeClr val="accent4"/>
              </a:buClr>
              <a:buSzPts val="1100"/>
              <a:buChar char="■"/>
              <a:defRPr sz="1100">
                <a:solidFill>
                  <a:schemeClr val="accent4"/>
                </a:solidFill>
              </a:defRPr>
            </a:lvl6pPr>
            <a:lvl7pPr marL="3200400" lvl="6" indent="-298450" algn="l">
              <a:lnSpc>
                <a:spcPct val="115000"/>
              </a:lnSpc>
              <a:spcBef>
                <a:spcPts val="1600"/>
              </a:spcBef>
              <a:spcAft>
                <a:spcPts val="0"/>
              </a:spcAft>
              <a:buClr>
                <a:schemeClr val="accent4"/>
              </a:buClr>
              <a:buSzPts val="1100"/>
              <a:buChar char="●"/>
              <a:defRPr sz="1100">
                <a:solidFill>
                  <a:schemeClr val="accent4"/>
                </a:solidFill>
              </a:defRPr>
            </a:lvl7pPr>
            <a:lvl8pPr marL="3657600" lvl="7" indent="-298450" algn="l">
              <a:lnSpc>
                <a:spcPct val="115000"/>
              </a:lnSpc>
              <a:spcBef>
                <a:spcPts val="1600"/>
              </a:spcBef>
              <a:spcAft>
                <a:spcPts val="0"/>
              </a:spcAft>
              <a:buClr>
                <a:schemeClr val="accent4"/>
              </a:buClr>
              <a:buSzPts val="1100"/>
              <a:buChar char="○"/>
              <a:defRPr sz="1100">
                <a:solidFill>
                  <a:schemeClr val="accent4"/>
                </a:solidFill>
              </a:defRPr>
            </a:lvl8pPr>
            <a:lvl9pPr marL="4114800" lvl="8" indent="-298450" algn="l">
              <a:lnSpc>
                <a:spcPct val="115000"/>
              </a:lnSpc>
              <a:spcBef>
                <a:spcPts val="1600"/>
              </a:spcBef>
              <a:spcAft>
                <a:spcPts val="1600"/>
              </a:spcAft>
              <a:buClr>
                <a:schemeClr val="accent4"/>
              </a:buClr>
              <a:buSzPts val="1100"/>
              <a:buChar char="■"/>
              <a:defRPr sz="1100">
                <a:solidFill>
                  <a:schemeClr val="accent4"/>
                </a:solidFill>
              </a:defRPr>
            </a:lvl9pPr>
          </a:lstStyle>
          <a:p>
            <a:endParaRPr/>
          </a:p>
        </p:txBody>
      </p:sp>
      <p:sp>
        <p:nvSpPr>
          <p:cNvPr id="58" name="Google Shape;58;p32"/>
          <p:cNvSpPr txBox="1">
            <a:spLocks noGrp="1"/>
          </p:cNvSpPr>
          <p:nvPr>
            <p:ph type="title"/>
          </p:nvPr>
        </p:nvSpPr>
        <p:spPr>
          <a:xfrm>
            <a:off x="717419" y="1643600"/>
            <a:ext cx="3258600" cy="89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2400"/>
              <a:buNone/>
              <a:defRPr sz="2400">
                <a:solidFill>
                  <a:schemeClr val="accent2"/>
                </a:solidFill>
              </a:defRPr>
            </a:lvl1pPr>
            <a:lvl2pPr lvl="1" algn="l">
              <a:lnSpc>
                <a:spcPct val="100000"/>
              </a:lnSpc>
              <a:spcBef>
                <a:spcPts val="0"/>
              </a:spcBef>
              <a:spcAft>
                <a:spcPts val="0"/>
              </a:spcAft>
              <a:buClr>
                <a:schemeClr val="accent2"/>
              </a:buClr>
              <a:buSzPts val="2400"/>
              <a:buNone/>
              <a:defRPr sz="2400">
                <a:solidFill>
                  <a:schemeClr val="accent2"/>
                </a:solidFill>
              </a:defRPr>
            </a:lvl2pPr>
            <a:lvl3pPr lvl="2" algn="l">
              <a:lnSpc>
                <a:spcPct val="100000"/>
              </a:lnSpc>
              <a:spcBef>
                <a:spcPts val="0"/>
              </a:spcBef>
              <a:spcAft>
                <a:spcPts val="0"/>
              </a:spcAft>
              <a:buClr>
                <a:schemeClr val="accent2"/>
              </a:buClr>
              <a:buSzPts val="2400"/>
              <a:buNone/>
              <a:defRPr sz="2400">
                <a:solidFill>
                  <a:schemeClr val="accent2"/>
                </a:solidFill>
              </a:defRPr>
            </a:lvl3pPr>
            <a:lvl4pPr lvl="3" algn="l">
              <a:lnSpc>
                <a:spcPct val="100000"/>
              </a:lnSpc>
              <a:spcBef>
                <a:spcPts val="0"/>
              </a:spcBef>
              <a:spcAft>
                <a:spcPts val="0"/>
              </a:spcAft>
              <a:buClr>
                <a:schemeClr val="accent2"/>
              </a:buClr>
              <a:buSzPts val="2400"/>
              <a:buNone/>
              <a:defRPr sz="2400">
                <a:solidFill>
                  <a:schemeClr val="accent2"/>
                </a:solidFill>
              </a:defRPr>
            </a:lvl4pPr>
            <a:lvl5pPr lvl="4" algn="l">
              <a:lnSpc>
                <a:spcPct val="100000"/>
              </a:lnSpc>
              <a:spcBef>
                <a:spcPts val="0"/>
              </a:spcBef>
              <a:spcAft>
                <a:spcPts val="0"/>
              </a:spcAft>
              <a:buClr>
                <a:schemeClr val="accent2"/>
              </a:buClr>
              <a:buSzPts val="2400"/>
              <a:buNone/>
              <a:defRPr sz="2400">
                <a:solidFill>
                  <a:schemeClr val="accent2"/>
                </a:solidFill>
              </a:defRPr>
            </a:lvl5pPr>
            <a:lvl6pPr lvl="5" algn="l">
              <a:lnSpc>
                <a:spcPct val="100000"/>
              </a:lnSpc>
              <a:spcBef>
                <a:spcPts val="0"/>
              </a:spcBef>
              <a:spcAft>
                <a:spcPts val="0"/>
              </a:spcAft>
              <a:buClr>
                <a:schemeClr val="accent2"/>
              </a:buClr>
              <a:buSzPts val="2400"/>
              <a:buNone/>
              <a:defRPr sz="2400">
                <a:solidFill>
                  <a:schemeClr val="accent2"/>
                </a:solidFill>
              </a:defRPr>
            </a:lvl6pPr>
            <a:lvl7pPr lvl="6" algn="l">
              <a:lnSpc>
                <a:spcPct val="100000"/>
              </a:lnSpc>
              <a:spcBef>
                <a:spcPts val="0"/>
              </a:spcBef>
              <a:spcAft>
                <a:spcPts val="0"/>
              </a:spcAft>
              <a:buClr>
                <a:schemeClr val="accent2"/>
              </a:buClr>
              <a:buSzPts val="2400"/>
              <a:buNone/>
              <a:defRPr sz="2400">
                <a:solidFill>
                  <a:schemeClr val="accent2"/>
                </a:solidFill>
              </a:defRPr>
            </a:lvl7pPr>
            <a:lvl8pPr lvl="7" algn="l">
              <a:lnSpc>
                <a:spcPct val="100000"/>
              </a:lnSpc>
              <a:spcBef>
                <a:spcPts val="0"/>
              </a:spcBef>
              <a:spcAft>
                <a:spcPts val="0"/>
              </a:spcAft>
              <a:buClr>
                <a:schemeClr val="accent2"/>
              </a:buClr>
              <a:buSzPts val="2400"/>
              <a:buNone/>
              <a:defRPr sz="2400">
                <a:solidFill>
                  <a:schemeClr val="accent2"/>
                </a:solidFill>
              </a:defRPr>
            </a:lvl8pPr>
            <a:lvl9pPr lvl="8" algn="l">
              <a:lnSpc>
                <a:spcPct val="100000"/>
              </a:lnSpc>
              <a:spcBef>
                <a:spcPts val="0"/>
              </a:spcBef>
              <a:spcAft>
                <a:spcPts val="0"/>
              </a:spcAft>
              <a:buClr>
                <a:schemeClr val="accent2"/>
              </a:buClr>
              <a:buSzPts val="2400"/>
              <a:buNone/>
              <a:defRPr sz="2400">
                <a:solidFill>
                  <a:schemeClr val="accent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LINE 3">
  <p:cSld name="CUSTOM_14">
    <p:spTree>
      <p:nvGrpSpPr>
        <p:cNvPr id="1" name="Shape 59"/>
        <p:cNvGrpSpPr/>
        <p:nvPr/>
      </p:nvGrpSpPr>
      <p:grpSpPr>
        <a:xfrm>
          <a:off x="0" y="0"/>
          <a:ext cx="0" cy="0"/>
          <a:chOff x="0" y="0"/>
          <a:chExt cx="0" cy="0"/>
        </a:xfrm>
      </p:grpSpPr>
      <p:sp>
        <p:nvSpPr>
          <p:cNvPr id="60" name="Google Shape;60;p37"/>
          <p:cNvSpPr txBox="1">
            <a:spLocks noGrp="1"/>
          </p:cNvSpPr>
          <p:nvPr>
            <p:ph type="ctrTitle"/>
          </p:nvPr>
        </p:nvSpPr>
        <p:spPr>
          <a:xfrm>
            <a:off x="2376587" y="866825"/>
            <a:ext cx="24084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Clr>
                <a:schemeClr val="accent2"/>
              </a:buClr>
              <a:buSzPts val="1800"/>
              <a:buNone/>
              <a:defRPr sz="1800">
                <a:solidFill>
                  <a:schemeClr val="accent2"/>
                </a:solidFill>
              </a:defRPr>
            </a:lvl2pPr>
            <a:lvl3pPr lvl="2" algn="l">
              <a:lnSpc>
                <a:spcPct val="100000"/>
              </a:lnSpc>
              <a:spcBef>
                <a:spcPts val="0"/>
              </a:spcBef>
              <a:spcAft>
                <a:spcPts val="0"/>
              </a:spcAft>
              <a:buClr>
                <a:schemeClr val="accent2"/>
              </a:buClr>
              <a:buSzPts val="1800"/>
              <a:buNone/>
              <a:defRPr sz="1800">
                <a:solidFill>
                  <a:schemeClr val="accent2"/>
                </a:solidFill>
              </a:defRPr>
            </a:lvl3pPr>
            <a:lvl4pPr lvl="3" algn="l">
              <a:lnSpc>
                <a:spcPct val="100000"/>
              </a:lnSpc>
              <a:spcBef>
                <a:spcPts val="0"/>
              </a:spcBef>
              <a:spcAft>
                <a:spcPts val="0"/>
              </a:spcAft>
              <a:buClr>
                <a:schemeClr val="accent2"/>
              </a:buClr>
              <a:buSzPts val="1800"/>
              <a:buNone/>
              <a:defRPr sz="1800">
                <a:solidFill>
                  <a:schemeClr val="accent2"/>
                </a:solidFill>
              </a:defRPr>
            </a:lvl4pPr>
            <a:lvl5pPr lvl="4" algn="l">
              <a:lnSpc>
                <a:spcPct val="100000"/>
              </a:lnSpc>
              <a:spcBef>
                <a:spcPts val="0"/>
              </a:spcBef>
              <a:spcAft>
                <a:spcPts val="0"/>
              </a:spcAft>
              <a:buClr>
                <a:schemeClr val="accent2"/>
              </a:buClr>
              <a:buSzPts val="1800"/>
              <a:buNone/>
              <a:defRPr sz="1800">
                <a:solidFill>
                  <a:schemeClr val="accent2"/>
                </a:solidFill>
              </a:defRPr>
            </a:lvl5pPr>
            <a:lvl6pPr lvl="5" algn="l">
              <a:lnSpc>
                <a:spcPct val="100000"/>
              </a:lnSpc>
              <a:spcBef>
                <a:spcPts val="0"/>
              </a:spcBef>
              <a:spcAft>
                <a:spcPts val="0"/>
              </a:spcAft>
              <a:buClr>
                <a:schemeClr val="accent2"/>
              </a:buClr>
              <a:buSzPts val="1800"/>
              <a:buNone/>
              <a:defRPr sz="1800">
                <a:solidFill>
                  <a:schemeClr val="accent2"/>
                </a:solidFill>
              </a:defRPr>
            </a:lvl6pPr>
            <a:lvl7pPr lvl="6" algn="l">
              <a:lnSpc>
                <a:spcPct val="100000"/>
              </a:lnSpc>
              <a:spcBef>
                <a:spcPts val="0"/>
              </a:spcBef>
              <a:spcAft>
                <a:spcPts val="0"/>
              </a:spcAft>
              <a:buClr>
                <a:schemeClr val="accent2"/>
              </a:buClr>
              <a:buSzPts val="1800"/>
              <a:buNone/>
              <a:defRPr sz="1800">
                <a:solidFill>
                  <a:schemeClr val="accent2"/>
                </a:solidFill>
              </a:defRPr>
            </a:lvl7pPr>
            <a:lvl8pPr lvl="7" algn="l">
              <a:lnSpc>
                <a:spcPct val="100000"/>
              </a:lnSpc>
              <a:spcBef>
                <a:spcPts val="0"/>
              </a:spcBef>
              <a:spcAft>
                <a:spcPts val="0"/>
              </a:spcAft>
              <a:buClr>
                <a:schemeClr val="accent2"/>
              </a:buClr>
              <a:buSzPts val="1800"/>
              <a:buNone/>
              <a:defRPr sz="1800">
                <a:solidFill>
                  <a:schemeClr val="accent2"/>
                </a:solidFill>
              </a:defRPr>
            </a:lvl8pPr>
            <a:lvl9pPr lvl="8" algn="l">
              <a:lnSpc>
                <a:spcPct val="100000"/>
              </a:lnSpc>
              <a:spcBef>
                <a:spcPts val="0"/>
              </a:spcBef>
              <a:spcAft>
                <a:spcPts val="0"/>
              </a:spcAft>
              <a:buClr>
                <a:schemeClr val="accent2"/>
              </a:buClr>
              <a:buSzPts val="1800"/>
              <a:buNone/>
              <a:defRPr sz="1800">
                <a:solidFill>
                  <a:schemeClr val="accent2"/>
                </a:solidFill>
              </a:defRPr>
            </a:lvl9pPr>
          </a:lstStyle>
          <a:p>
            <a:endParaRPr/>
          </a:p>
        </p:txBody>
      </p:sp>
      <p:sp>
        <p:nvSpPr>
          <p:cNvPr id="61" name="Google Shape;61;p37"/>
          <p:cNvSpPr txBox="1">
            <a:spLocks noGrp="1"/>
          </p:cNvSpPr>
          <p:nvPr>
            <p:ph type="subTitle" idx="1"/>
          </p:nvPr>
        </p:nvSpPr>
        <p:spPr>
          <a:xfrm>
            <a:off x="2376587" y="1580175"/>
            <a:ext cx="2000400" cy="577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4"/>
              </a:buClr>
              <a:buSzPts val="1100"/>
              <a:buNone/>
              <a:defRPr sz="1100">
                <a:solidFill>
                  <a:schemeClr val="accent4"/>
                </a:solidFill>
              </a:defRPr>
            </a:lvl1pPr>
            <a:lvl2pPr lvl="1" algn="l">
              <a:lnSpc>
                <a:spcPct val="100000"/>
              </a:lnSpc>
              <a:spcBef>
                <a:spcPts val="0"/>
              </a:spcBef>
              <a:spcAft>
                <a:spcPts val="0"/>
              </a:spcAft>
              <a:buClr>
                <a:schemeClr val="accent4"/>
              </a:buClr>
              <a:buSzPts val="1000"/>
              <a:buNone/>
              <a:defRPr sz="1000">
                <a:solidFill>
                  <a:schemeClr val="accent4"/>
                </a:solidFill>
              </a:defRPr>
            </a:lvl2pPr>
            <a:lvl3pPr lvl="2" algn="l">
              <a:lnSpc>
                <a:spcPct val="100000"/>
              </a:lnSpc>
              <a:spcBef>
                <a:spcPts val="0"/>
              </a:spcBef>
              <a:spcAft>
                <a:spcPts val="0"/>
              </a:spcAft>
              <a:buClr>
                <a:schemeClr val="accent4"/>
              </a:buClr>
              <a:buSzPts val="1000"/>
              <a:buNone/>
              <a:defRPr sz="1000">
                <a:solidFill>
                  <a:schemeClr val="accent4"/>
                </a:solidFill>
              </a:defRPr>
            </a:lvl3pPr>
            <a:lvl4pPr lvl="3" algn="l">
              <a:lnSpc>
                <a:spcPct val="100000"/>
              </a:lnSpc>
              <a:spcBef>
                <a:spcPts val="0"/>
              </a:spcBef>
              <a:spcAft>
                <a:spcPts val="0"/>
              </a:spcAft>
              <a:buClr>
                <a:schemeClr val="accent4"/>
              </a:buClr>
              <a:buSzPts val="1000"/>
              <a:buNone/>
              <a:defRPr sz="1000">
                <a:solidFill>
                  <a:schemeClr val="accent4"/>
                </a:solidFill>
              </a:defRPr>
            </a:lvl4pPr>
            <a:lvl5pPr lvl="4" algn="l">
              <a:lnSpc>
                <a:spcPct val="100000"/>
              </a:lnSpc>
              <a:spcBef>
                <a:spcPts val="0"/>
              </a:spcBef>
              <a:spcAft>
                <a:spcPts val="0"/>
              </a:spcAft>
              <a:buClr>
                <a:schemeClr val="accent4"/>
              </a:buClr>
              <a:buSzPts val="1000"/>
              <a:buNone/>
              <a:defRPr sz="1000">
                <a:solidFill>
                  <a:schemeClr val="accent4"/>
                </a:solidFill>
              </a:defRPr>
            </a:lvl5pPr>
            <a:lvl6pPr lvl="5" algn="l">
              <a:lnSpc>
                <a:spcPct val="100000"/>
              </a:lnSpc>
              <a:spcBef>
                <a:spcPts val="0"/>
              </a:spcBef>
              <a:spcAft>
                <a:spcPts val="0"/>
              </a:spcAft>
              <a:buClr>
                <a:schemeClr val="accent4"/>
              </a:buClr>
              <a:buSzPts val="1000"/>
              <a:buNone/>
              <a:defRPr sz="1000">
                <a:solidFill>
                  <a:schemeClr val="accent4"/>
                </a:solidFill>
              </a:defRPr>
            </a:lvl6pPr>
            <a:lvl7pPr lvl="6" algn="l">
              <a:lnSpc>
                <a:spcPct val="100000"/>
              </a:lnSpc>
              <a:spcBef>
                <a:spcPts val="0"/>
              </a:spcBef>
              <a:spcAft>
                <a:spcPts val="0"/>
              </a:spcAft>
              <a:buClr>
                <a:schemeClr val="accent4"/>
              </a:buClr>
              <a:buSzPts val="1000"/>
              <a:buNone/>
              <a:defRPr sz="1000">
                <a:solidFill>
                  <a:schemeClr val="accent4"/>
                </a:solidFill>
              </a:defRPr>
            </a:lvl7pPr>
            <a:lvl8pPr lvl="7" algn="l">
              <a:lnSpc>
                <a:spcPct val="100000"/>
              </a:lnSpc>
              <a:spcBef>
                <a:spcPts val="0"/>
              </a:spcBef>
              <a:spcAft>
                <a:spcPts val="0"/>
              </a:spcAft>
              <a:buClr>
                <a:schemeClr val="accent4"/>
              </a:buClr>
              <a:buSzPts val="1000"/>
              <a:buNone/>
              <a:defRPr sz="1000">
                <a:solidFill>
                  <a:schemeClr val="accent4"/>
                </a:solidFill>
              </a:defRPr>
            </a:lvl8pPr>
            <a:lvl9pPr lvl="8" algn="l">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62" name="Google Shape;62;p37"/>
          <p:cNvSpPr txBox="1">
            <a:spLocks noGrp="1"/>
          </p:cNvSpPr>
          <p:nvPr>
            <p:ph type="title" idx="2"/>
          </p:nvPr>
        </p:nvSpPr>
        <p:spPr>
          <a:xfrm>
            <a:off x="3470275" y="943025"/>
            <a:ext cx="1560600" cy="5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Clr>
                <a:schemeClr val="accent2"/>
              </a:buClr>
              <a:buSzPts val="4800"/>
              <a:buFont typeface="Fira Sans Extra Condensed"/>
              <a:buNone/>
              <a:defRPr sz="4800">
                <a:solidFill>
                  <a:schemeClr val="accent2"/>
                </a:solidFill>
                <a:latin typeface="Fira Sans Extra Condensed"/>
                <a:ea typeface="Fira Sans Extra Condensed"/>
                <a:cs typeface="Fira Sans Extra Condensed"/>
                <a:sym typeface="Fira Sans Extra Condensed"/>
              </a:defRPr>
            </a:lvl2pPr>
            <a:lvl3pPr lvl="2" algn="l">
              <a:lnSpc>
                <a:spcPct val="100000"/>
              </a:lnSpc>
              <a:spcBef>
                <a:spcPts val="0"/>
              </a:spcBef>
              <a:spcAft>
                <a:spcPts val="0"/>
              </a:spcAft>
              <a:buClr>
                <a:schemeClr val="accent2"/>
              </a:buClr>
              <a:buSzPts val="4800"/>
              <a:buFont typeface="Fira Sans Extra Condensed"/>
              <a:buNone/>
              <a:defRPr sz="4800">
                <a:solidFill>
                  <a:schemeClr val="accent2"/>
                </a:solidFill>
                <a:latin typeface="Fira Sans Extra Condensed"/>
                <a:ea typeface="Fira Sans Extra Condensed"/>
                <a:cs typeface="Fira Sans Extra Condensed"/>
                <a:sym typeface="Fira Sans Extra Condensed"/>
              </a:defRPr>
            </a:lvl3pPr>
            <a:lvl4pPr lvl="3" algn="l">
              <a:lnSpc>
                <a:spcPct val="100000"/>
              </a:lnSpc>
              <a:spcBef>
                <a:spcPts val="0"/>
              </a:spcBef>
              <a:spcAft>
                <a:spcPts val="0"/>
              </a:spcAft>
              <a:buClr>
                <a:schemeClr val="accent2"/>
              </a:buClr>
              <a:buSzPts val="4800"/>
              <a:buFont typeface="Fira Sans Extra Condensed"/>
              <a:buNone/>
              <a:defRPr sz="4800">
                <a:solidFill>
                  <a:schemeClr val="accent2"/>
                </a:solidFill>
                <a:latin typeface="Fira Sans Extra Condensed"/>
                <a:ea typeface="Fira Sans Extra Condensed"/>
                <a:cs typeface="Fira Sans Extra Condensed"/>
                <a:sym typeface="Fira Sans Extra Condensed"/>
              </a:defRPr>
            </a:lvl4pPr>
            <a:lvl5pPr lvl="4" algn="l">
              <a:lnSpc>
                <a:spcPct val="100000"/>
              </a:lnSpc>
              <a:spcBef>
                <a:spcPts val="0"/>
              </a:spcBef>
              <a:spcAft>
                <a:spcPts val="0"/>
              </a:spcAft>
              <a:buClr>
                <a:schemeClr val="accent2"/>
              </a:buClr>
              <a:buSzPts val="4800"/>
              <a:buFont typeface="Fira Sans Extra Condensed"/>
              <a:buNone/>
              <a:defRPr sz="4800">
                <a:solidFill>
                  <a:schemeClr val="accent2"/>
                </a:solidFill>
                <a:latin typeface="Fira Sans Extra Condensed"/>
                <a:ea typeface="Fira Sans Extra Condensed"/>
                <a:cs typeface="Fira Sans Extra Condensed"/>
                <a:sym typeface="Fira Sans Extra Condensed"/>
              </a:defRPr>
            </a:lvl5pPr>
            <a:lvl6pPr lvl="5" algn="l">
              <a:lnSpc>
                <a:spcPct val="100000"/>
              </a:lnSpc>
              <a:spcBef>
                <a:spcPts val="0"/>
              </a:spcBef>
              <a:spcAft>
                <a:spcPts val="0"/>
              </a:spcAft>
              <a:buClr>
                <a:schemeClr val="accent2"/>
              </a:buClr>
              <a:buSzPts val="4800"/>
              <a:buFont typeface="Fira Sans Extra Condensed"/>
              <a:buNone/>
              <a:defRPr sz="4800">
                <a:solidFill>
                  <a:schemeClr val="accent2"/>
                </a:solidFill>
                <a:latin typeface="Fira Sans Extra Condensed"/>
                <a:ea typeface="Fira Sans Extra Condensed"/>
                <a:cs typeface="Fira Sans Extra Condensed"/>
                <a:sym typeface="Fira Sans Extra Condensed"/>
              </a:defRPr>
            </a:lvl6pPr>
            <a:lvl7pPr lvl="6" algn="l">
              <a:lnSpc>
                <a:spcPct val="100000"/>
              </a:lnSpc>
              <a:spcBef>
                <a:spcPts val="0"/>
              </a:spcBef>
              <a:spcAft>
                <a:spcPts val="0"/>
              </a:spcAft>
              <a:buClr>
                <a:schemeClr val="accent2"/>
              </a:buClr>
              <a:buSzPts val="4800"/>
              <a:buFont typeface="Fira Sans Extra Condensed"/>
              <a:buNone/>
              <a:defRPr sz="4800">
                <a:solidFill>
                  <a:schemeClr val="accent2"/>
                </a:solidFill>
                <a:latin typeface="Fira Sans Extra Condensed"/>
                <a:ea typeface="Fira Sans Extra Condensed"/>
                <a:cs typeface="Fira Sans Extra Condensed"/>
                <a:sym typeface="Fira Sans Extra Condensed"/>
              </a:defRPr>
            </a:lvl7pPr>
            <a:lvl8pPr lvl="7" algn="l">
              <a:lnSpc>
                <a:spcPct val="100000"/>
              </a:lnSpc>
              <a:spcBef>
                <a:spcPts val="0"/>
              </a:spcBef>
              <a:spcAft>
                <a:spcPts val="0"/>
              </a:spcAft>
              <a:buClr>
                <a:schemeClr val="accent2"/>
              </a:buClr>
              <a:buSzPts val="4800"/>
              <a:buFont typeface="Fira Sans Extra Condensed"/>
              <a:buNone/>
              <a:defRPr sz="4800">
                <a:solidFill>
                  <a:schemeClr val="accent2"/>
                </a:solidFill>
                <a:latin typeface="Fira Sans Extra Condensed"/>
                <a:ea typeface="Fira Sans Extra Condensed"/>
                <a:cs typeface="Fira Sans Extra Condensed"/>
                <a:sym typeface="Fira Sans Extra Condensed"/>
              </a:defRPr>
            </a:lvl8pPr>
            <a:lvl9pPr lvl="8" algn="l">
              <a:lnSpc>
                <a:spcPct val="100000"/>
              </a:lnSpc>
              <a:spcBef>
                <a:spcPts val="0"/>
              </a:spcBef>
              <a:spcAft>
                <a:spcPts val="0"/>
              </a:spcAft>
              <a:buClr>
                <a:schemeClr val="accent2"/>
              </a:buClr>
              <a:buSzPts val="4800"/>
              <a:buFont typeface="Fira Sans Extra Condensed"/>
              <a:buNone/>
              <a:defRPr sz="4800">
                <a:solidFill>
                  <a:schemeClr val="accent2"/>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2"/>
              </a:buClr>
              <a:buSzPts val="2800"/>
              <a:buFont typeface="Chelsea Market"/>
              <a:buNone/>
              <a:defRPr sz="2800" b="0" i="0" u="none" strike="noStrike" cap="none">
                <a:solidFill>
                  <a:schemeClr val="accent2"/>
                </a:solidFill>
                <a:latin typeface="Chelsea Market"/>
                <a:ea typeface="Chelsea Market"/>
                <a:cs typeface="Chelsea Market"/>
                <a:sym typeface="Chelsea Market"/>
              </a:defRPr>
            </a:lvl1pPr>
            <a:lvl2pPr marR="0" lvl="1"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rgbClr val="666666"/>
              </a:buClr>
              <a:buSzPts val="2800"/>
              <a:buFont typeface="Fira Sans Extra Condensed"/>
              <a:buNone/>
              <a:defRPr sz="2800" b="0" i="0" u="none" strike="noStrike" cap="none">
                <a:solidFill>
                  <a:srgbClr val="666666"/>
                </a:solidFill>
                <a:latin typeface="Fira Sans Extra Condensed"/>
                <a:ea typeface="Fira Sans Extra Condensed"/>
                <a:cs typeface="Fira Sans Extra Condensed"/>
                <a:sym typeface="Fira Sans Extra Condensed"/>
              </a:defRPr>
            </a:lvl9pPr>
          </a:lstStyle>
          <a:p>
            <a:endParaRPr/>
          </a:p>
        </p:txBody>
      </p:sp>
      <p:sp>
        <p:nvSpPr>
          <p:cNvPr id="7" name="Google Shape;7;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1pPr>
            <a:lvl2pPr marL="914400" marR="0" lvl="1"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2pPr>
            <a:lvl3pPr marL="1371600" marR="0" lvl="2"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3pPr>
            <a:lvl4pPr marL="1828800" marR="0" lvl="3"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4pPr>
            <a:lvl5pPr marL="2286000" marR="0" lvl="4"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5pPr>
            <a:lvl6pPr marL="2743200" marR="0" lvl="5"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6pPr>
            <a:lvl7pPr marL="3200400" marR="0" lvl="6"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7pPr>
            <a:lvl8pPr marL="3657600" marR="0" lvl="7" indent="-304800" algn="l" rtl="0">
              <a:lnSpc>
                <a:spcPct val="115000"/>
              </a:lnSpc>
              <a:spcBef>
                <a:spcPts val="1600"/>
              </a:spcBef>
              <a:spcAft>
                <a:spcPts val="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8pPr>
            <a:lvl9pPr marL="4114800" marR="0" lvl="8" indent="-304800" algn="l" rtl="0">
              <a:lnSpc>
                <a:spcPct val="115000"/>
              </a:lnSpc>
              <a:spcBef>
                <a:spcPts val="1600"/>
              </a:spcBef>
              <a:spcAft>
                <a:spcPts val="1600"/>
              </a:spcAft>
              <a:buClr>
                <a:schemeClr val="accent4"/>
              </a:buClr>
              <a:buSzPts val="1200"/>
              <a:buFont typeface="Josefin Slab"/>
              <a:buChar char="■"/>
              <a:defRPr sz="1200" b="0" i="0" u="none" strike="noStrike" cap="none">
                <a:solidFill>
                  <a:schemeClr val="accent4"/>
                </a:solidFill>
                <a:latin typeface="Josefin Slab"/>
                <a:ea typeface="Josefin Slab"/>
                <a:cs typeface="Josefin Slab"/>
                <a:sym typeface="Josefin Slab"/>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151" name="Google Shape;151;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152" name="Google Shape;152;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lliance@ssw.umaryland.edu"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mailto:sga@ssw.umaryland.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inyurl.com/bdesbmm5"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umbforms.wufoo.com/forms/z1hxn6ma03arlm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htaylor@ssw.umaryland.edu"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mailto:sswadvising@ssw.umaryland.edu" TargetMode="External"/><Relationship Id="rId5" Type="http://schemas.openxmlformats.org/officeDocument/2006/relationships/hyperlink" Target="mailto:dshafer@ssw.umaryland.edu" TargetMode="External"/><Relationship Id="rId4" Type="http://schemas.openxmlformats.org/officeDocument/2006/relationships/hyperlink" Target="mailto:twashington@ssw.umaryland.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umaryland.edu/counseling/" TargetMode="External"/><Relationship Id="rId7" Type="http://schemas.openxmlformats.org/officeDocument/2006/relationships/hyperlink" Target="https://www.umaryland.edu/disabilityservice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mailto:gbetz@hshsl.umaryland.edu" TargetMode="External"/><Relationship Id="rId5" Type="http://schemas.openxmlformats.org/officeDocument/2006/relationships/hyperlink" Target="https://www.hshsl.umaryland.edu/" TargetMode="External"/><Relationship Id="rId4" Type="http://schemas.openxmlformats.org/officeDocument/2006/relationships/hyperlink" Target="https://www.umaryland.edu/wri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maryland.edu/umbhotline/"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www.ssw.umaryland.edu/dao/"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mailto:SGA@SSW.umaryland.edu"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mailto:cswf@ssw.umaryland.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208" name="Google Shape;208;p1"/>
          <p:cNvGrpSpPr/>
          <p:nvPr/>
        </p:nvGrpSpPr>
        <p:grpSpPr>
          <a:xfrm>
            <a:off x="8336129" y="3831533"/>
            <a:ext cx="518313" cy="517465"/>
            <a:chOff x="5721625" y="4984150"/>
            <a:chExt cx="196950" cy="196650"/>
          </a:xfrm>
        </p:grpSpPr>
        <p:sp>
          <p:nvSpPr>
            <p:cNvPr id="209" name="Google Shape;209;p1"/>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 name="Google Shape;214;p1"/>
          <p:cNvGrpSpPr/>
          <p:nvPr/>
        </p:nvGrpSpPr>
        <p:grpSpPr>
          <a:xfrm>
            <a:off x="8165737" y="1075495"/>
            <a:ext cx="1551432" cy="2389819"/>
            <a:chOff x="5283050" y="4042750"/>
            <a:chExt cx="399000" cy="595950"/>
          </a:xfrm>
        </p:grpSpPr>
        <p:sp>
          <p:nvSpPr>
            <p:cNvPr id="215" name="Google Shape;215;p1"/>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 name="Google Shape;223;p1"/>
          <p:cNvGrpSpPr/>
          <p:nvPr/>
        </p:nvGrpSpPr>
        <p:grpSpPr>
          <a:xfrm>
            <a:off x="1019386" y="675833"/>
            <a:ext cx="1165945" cy="925787"/>
            <a:chOff x="4725050" y="4107925"/>
            <a:chExt cx="398900" cy="316725"/>
          </a:xfrm>
        </p:grpSpPr>
        <p:sp>
          <p:nvSpPr>
            <p:cNvPr id="224" name="Google Shape;224;p1"/>
            <p:cNvSpPr/>
            <p:nvPr/>
          </p:nvSpPr>
          <p:spPr>
            <a:xfrm>
              <a:off x="4725050" y="4107925"/>
              <a:ext cx="398900" cy="232975"/>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 name="Google Shape;231;p1"/>
          <p:cNvGrpSpPr/>
          <p:nvPr/>
        </p:nvGrpSpPr>
        <p:grpSpPr>
          <a:xfrm>
            <a:off x="-743825" y="1713213"/>
            <a:ext cx="7172875" cy="3869375"/>
            <a:chOff x="202750" y="921725"/>
            <a:chExt cx="7172875" cy="3869375"/>
          </a:xfrm>
        </p:grpSpPr>
        <p:sp>
          <p:nvSpPr>
            <p:cNvPr id="232" name="Google Shape;232;p1"/>
            <p:cNvSpPr/>
            <p:nvPr/>
          </p:nvSpPr>
          <p:spPr>
            <a:xfrm>
              <a:off x="202750" y="921725"/>
              <a:ext cx="7172875" cy="3869375"/>
            </a:xfrm>
            <a:custGeom>
              <a:avLst/>
              <a:gdLst/>
              <a:ahLst/>
              <a:cxnLst/>
              <a:rect l="l" t="t" r="r" b="b"/>
              <a:pathLst>
                <a:path w="286915" h="154775" extrusionOk="0">
                  <a:moveTo>
                    <a:pt x="11987" y="1"/>
                  </a:moveTo>
                  <a:cubicBezTo>
                    <a:pt x="10286" y="1"/>
                    <a:pt x="8605" y="288"/>
                    <a:pt x="7013" y="946"/>
                  </a:cubicBezTo>
                  <a:cubicBezTo>
                    <a:pt x="4719" y="1891"/>
                    <a:pt x="2688" y="3658"/>
                    <a:pt x="1852" y="5985"/>
                  </a:cubicBezTo>
                  <a:cubicBezTo>
                    <a:pt x="1" y="11146"/>
                    <a:pt x="4372" y="16301"/>
                    <a:pt x="8460" y="19946"/>
                  </a:cubicBezTo>
                  <a:cubicBezTo>
                    <a:pt x="23320" y="33206"/>
                    <a:pt x="40302" y="46479"/>
                    <a:pt x="58119" y="56281"/>
                  </a:cubicBezTo>
                  <a:cubicBezTo>
                    <a:pt x="61391" y="58080"/>
                    <a:pt x="64688" y="59752"/>
                    <a:pt x="68011" y="61307"/>
                  </a:cubicBezTo>
                  <a:cubicBezTo>
                    <a:pt x="79143" y="66475"/>
                    <a:pt x="91279" y="68930"/>
                    <a:pt x="102688" y="73494"/>
                  </a:cubicBezTo>
                  <a:cubicBezTo>
                    <a:pt x="113467" y="77807"/>
                    <a:pt x="124393" y="83212"/>
                    <a:pt x="131277" y="92558"/>
                  </a:cubicBezTo>
                  <a:cubicBezTo>
                    <a:pt x="140327" y="104834"/>
                    <a:pt x="141112" y="122195"/>
                    <a:pt x="151698" y="133173"/>
                  </a:cubicBezTo>
                  <a:cubicBezTo>
                    <a:pt x="159160" y="140912"/>
                    <a:pt x="169778" y="143663"/>
                    <a:pt x="180063" y="145270"/>
                  </a:cubicBezTo>
                  <a:cubicBezTo>
                    <a:pt x="185262" y="146080"/>
                    <a:pt x="191189" y="145926"/>
                    <a:pt x="196196" y="147545"/>
                  </a:cubicBezTo>
                  <a:cubicBezTo>
                    <a:pt x="201126" y="149139"/>
                    <a:pt x="205664" y="150714"/>
                    <a:pt x="210889" y="151646"/>
                  </a:cubicBezTo>
                  <a:cubicBezTo>
                    <a:pt x="222571" y="153732"/>
                    <a:pt x="234410" y="154775"/>
                    <a:pt x="246276" y="154775"/>
                  </a:cubicBezTo>
                  <a:cubicBezTo>
                    <a:pt x="247318" y="154775"/>
                    <a:pt x="248361" y="154767"/>
                    <a:pt x="249403" y="154751"/>
                  </a:cubicBezTo>
                  <a:cubicBezTo>
                    <a:pt x="255998" y="154648"/>
                    <a:pt x="262580" y="154224"/>
                    <a:pt x="269149" y="153478"/>
                  </a:cubicBezTo>
                  <a:cubicBezTo>
                    <a:pt x="270733" y="153295"/>
                    <a:pt x="284030" y="150559"/>
                    <a:pt x="286520" y="150559"/>
                  </a:cubicBezTo>
                  <a:cubicBezTo>
                    <a:pt x="286747" y="150559"/>
                    <a:pt x="286884" y="150581"/>
                    <a:pt x="286914" y="150631"/>
                  </a:cubicBezTo>
                  <a:cubicBezTo>
                    <a:pt x="281155" y="141336"/>
                    <a:pt x="271983" y="134510"/>
                    <a:pt x="262014" y="130024"/>
                  </a:cubicBezTo>
                  <a:cubicBezTo>
                    <a:pt x="252045" y="125538"/>
                    <a:pt x="241240" y="123217"/>
                    <a:pt x="230461" y="121392"/>
                  </a:cubicBezTo>
                  <a:cubicBezTo>
                    <a:pt x="219926" y="119605"/>
                    <a:pt x="209231" y="118242"/>
                    <a:pt x="199159" y="114681"/>
                  </a:cubicBezTo>
                  <a:cubicBezTo>
                    <a:pt x="189993" y="111442"/>
                    <a:pt x="181869" y="106293"/>
                    <a:pt x="175775" y="98670"/>
                  </a:cubicBezTo>
                  <a:cubicBezTo>
                    <a:pt x="169676" y="91047"/>
                    <a:pt x="171328" y="80178"/>
                    <a:pt x="165466" y="72311"/>
                  </a:cubicBezTo>
                  <a:cubicBezTo>
                    <a:pt x="162059" y="67735"/>
                    <a:pt x="156731" y="65048"/>
                    <a:pt x="151486" y="62798"/>
                  </a:cubicBezTo>
                  <a:cubicBezTo>
                    <a:pt x="128739" y="53041"/>
                    <a:pt x="110542" y="48992"/>
                    <a:pt x="104108" y="43348"/>
                  </a:cubicBezTo>
                  <a:cubicBezTo>
                    <a:pt x="100264" y="39980"/>
                    <a:pt x="94313" y="38354"/>
                    <a:pt x="89685" y="36407"/>
                  </a:cubicBezTo>
                  <a:cubicBezTo>
                    <a:pt x="83713" y="33887"/>
                    <a:pt x="79060" y="30738"/>
                    <a:pt x="73552" y="27479"/>
                  </a:cubicBezTo>
                  <a:cubicBezTo>
                    <a:pt x="61108" y="20119"/>
                    <a:pt x="46157" y="18422"/>
                    <a:pt x="33855" y="10741"/>
                  </a:cubicBezTo>
                  <a:cubicBezTo>
                    <a:pt x="29632" y="8106"/>
                    <a:pt x="25820" y="4809"/>
                    <a:pt x="21392" y="2527"/>
                  </a:cubicBezTo>
                  <a:cubicBezTo>
                    <a:pt x="18499" y="1030"/>
                    <a:pt x="15206" y="1"/>
                    <a:pt x="11987"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1"/>
          <p:cNvSpPr txBox="1">
            <a:spLocks noGrp="1"/>
          </p:cNvSpPr>
          <p:nvPr>
            <p:ph type="ctrTitle"/>
          </p:nvPr>
        </p:nvSpPr>
        <p:spPr>
          <a:xfrm>
            <a:off x="3962225" y="707000"/>
            <a:ext cx="3981000" cy="14985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5500"/>
              <a:buNone/>
            </a:pPr>
            <a:r>
              <a:rPr lang="es" sz="2700"/>
              <a:t>Welcome from the</a:t>
            </a:r>
            <a:endParaRPr sz="2700"/>
          </a:p>
          <a:p>
            <a:pPr marL="0" lvl="0" indent="0" algn="r" rtl="0">
              <a:lnSpc>
                <a:spcPct val="100000"/>
              </a:lnSpc>
              <a:spcBef>
                <a:spcPts val="0"/>
              </a:spcBef>
              <a:spcAft>
                <a:spcPts val="0"/>
              </a:spcAft>
              <a:buSzPts val="5500"/>
              <a:buNone/>
            </a:pPr>
            <a:r>
              <a:rPr lang="es" sz="2700"/>
              <a:t>Student Government Association (SGA)</a:t>
            </a:r>
            <a:endParaRPr sz="2700"/>
          </a:p>
        </p:txBody>
      </p:sp>
      <p:sp>
        <p:nvSpPr>
          <p:cNvPr id="238" name="Google Shape;238;p1"/>
          <p:cNvSpPr txBox="1">
            <a:spLocks noGrp="1"/>
          </p:cNvSpPr>
          <p:nvPr>
            <p:ph type="subTitle" idx="1"/>
          </p:nvPr>
        </p:nvSpPr>
        <p:spPr>
          <a:xfrm>
            <a:off x="5158925" y="2160300"/>
            <a:ext cx="2800800" cy="6705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400"/>
              <a:buNone/>
            </a:pPr>
            <a:r>
              <a:rPr lang="es" dirty="0" err="1">
                <a:solidFill>
                  <a:srgbClr val="666666"/>
                </a:solidFill>
              </a:rPr>
              <a:t>University</a:t>
            </a:r>
            <a:r>
              <a:rPr lang="es" dirty="0">
                <a:solidFill>
                  <a:srgbClr val="666666"/>
                </a:solidFill>
              </a:rPr>
              <a:t> </a:t>
            </a:r>
            <a:r>
              <a:rPr lang="es" dirty="0" err="1">
                <a:solidFill>
                  <a:srgbClr val="666666"/>
                </a:solidFill>
              </a:rPr>
              <a:t>of</a:t>
            </a:r>
            <a:r>
              <a:rPr lang="es" dirty="0">
                <a:solidFill>
                  <a:srgbClr val="666666"/>
                </a:solidFill>
              </a:rPr>
              <a:t> Maryland Baltimore </a:t>
            </a:r>
            <a:endParaRPr>
              <a:solidFill>
                <a:srgbClr val="666666"/>
              </a:solidFill>
            </a:endParaRPr>
          </a:p>
          <a:p>
            <a:pPr marL="0" lvl="0" indent="0" algn="r" rtl="0">
              <a:lnSpc>
                <a:spcPct val="100000"/>
              </a:lnSpc>
              <a:spcBef>
                <a:spcPts val="0"/>
              </a:spcBef>
              <a:spcAft>
                <a:spcPts val="0"/>
              </a:spcAft>
              <a:buSzPts val="1400"/>
              <a:buNone/>
            </a:pPr>
            <a:r>
              <a:rPr lang="es" dirty="0" err="1">
                <a:solidFill>
                  <a:srgbClr val="666666"/>
                </a:solidFill>
              </a:rPr>
              <a:t>School</a:t>
            </a:r>
            <a:r>
              <a:rPr lang="es" dirty="0">
                <a:solidFill>
                  <a:srgbClr val="666666"/>
                </a:solidFill>
              </a:rPr>
              <a:t> </a:t>
            </a:r>
            <a:r>
              <a:rPr lang="es" dirty="0" err="1">
                <a:solidFill>
                  <a:srgbClr val="666666"/>
                </a:solidFill>
              </a:rPr>
              <a:t>of</a:t>
            </a:r>
            <a:r>
              <a:rPr lang="es" dirty="0">
                <a:solidFill>
                  <a:srgbClr val="666666"/>
                </a:solidFill>
              </a:rPr>
              <a:t> Social </a:t>
            </a:r>
            <a:r>
              <a:rPr lang="es" dirty="0" err="1">
                <a:solidFill>
                  <a:srgbClr val="666666"/>
                </a:solidFill>
              </a:rPr>
              <a:t>Work</a:t>
            </a:r>
            <a:r>
              <a:rPr lang="es" dirty="0">
                <a:solidFill>
                  <a:srgbClr val="666666"/>
                </a:solidFill>
              </a:rPr>
              <a:t> </a:t>
            </a:r>
            <a:endParaRPr>
              <a:solidFill>
                <a:srgbClr val="666666"/>
              </a:solidFill>
            </a:endParaRPr>
          </a:p>
          <a:p>
            <a:pPr marL="0" lvl="0" indent="0" algn="r" rtl="0">
              <a:lnSpc>
                <a:spcPct val="100000"/>
              </a:lnSpc>
              <a:spcBef>
                <a:spcPts val="0"/>
              </a:spcBef>
              <a:spcAft>
                <a:spcPts val="0"/>
              </a:spcAft>
              <a:buSzPts val="1400"/>
              <a:buNone/>
            </a:pPr>
            <a:endParaRPr lang="es" dirty="0">
              <a:solidFill>
                <a:srgbClr val="666666"/>
              </a:solidFill>
            </a:endParaRPr>
          </a:p>
        </p:txBody>
      </p:sp>
      <p:sp>
        <p:nvSpPr>
          <p:cNvPr id="239" name="Google Shape;239;p1"/>
          <p:cNvSpPr/>
          <p:nvPr/>
        </p:nvSpPr>
        <p:spPr>
          <a:xfrm>
            <a:off x="3342672" y="1136075"/>
            <a:ext cx="1087875" cy="1238125"/>
          </a:xfrm>
          <a:custGeom>
            <a:avLst/>
            <a:gdLst/>
            <a:ahLst/>
            <a:cxnLst/>
            <a:rect l="l" t="t" r="r" b="b"/>
            <a:pathLst>
              <a:path w="43515" h="49525" extrusionOk="0">
                <a:moveTo>
                  <a:pt x="26818" y="49525"/>
                </a:moveTo>
                <a:cubicBezTo>
                  <a:pt x="23091" y="44307"/>
                  <a:pt x="19649" y="38537"/>
                  <a:pt x="18328" y="32262"/>
                </a:cubicBezTo>
                <a:cubicBezTo>
                  <a:pt x="16650" y="24293"/>
                  <a:pt x="16740" y="14504"/>
                  <a:pt x="10687" y="9056"/>
                </a:cubicBezTo>
                <a:cubicBezTo>
                  <a:pt x="8092" y="6720"/>
                  <a:pt x="1219" y="5995"/>
                  <a:pt x="216" y="9339"/>
                </a:cubicBezTo>
                <a:cubicBezTo>
                  <a:pt x="-648" y="12220"/>
                  <a:pt x="3228" y="15455"/>
                  <a:pt x="6159" y="16131"/>
                </a:cubicBezTo>
                <a:cubicBezTo>
                  <a:pt x="19375" y="19181"/>
                  <a:pt x="29952" y="0"/>
                  <a:pt x="43515" y="0"/>
                </a:cubicBezTo>
              </a:path>
            </a:pathLst>
          </a:cu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1"/>
          <p:cNvGrpSpPr/>
          <p:nvPr/>
        </p:nvGrpSpPr>
        <p:grpSpPr>
          <a:xfrm>
            <a:off x="278350" y="2030902"/>
            <a:ext cx="1751328" cy="2848361"/>
            <a:chOff x="6362575" y="3991175"/>
            <a:chExt cx="336425" cy="510075"/>
          </a:xfrm>
        </p:grpSpPr>
        <p:sp>
          <p:nvSpPr>
            <p:cNvPr id="241" name="Google Shape;241;p1"/>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 name="Google Shape;260;p1"/>
          <p:cNvGrpSpPr/>
          <p:nvPr/>
        </p:nvGrpSpPr>
        <p:grpSpPr>
          <a:xfrm>
            <a:off x="3527776" y="2381637"/>
            <a:ext cx="2087404" cy="2532557"/>
            <a:chOff x="6969975" y="1129950"/>
            <a:chExt cx="409600" cy="496950"/>
          </a:xfrm>
        </p:grpSpPr>
        <p:sp>
          <p:nvSpPr>
            <p:cNvPr id="261" name="Google Shape;261;p1"/>
            <p:cNvSpPr/>
            <p:nvPr/>
          </p:nvSpPr>
          <p:spPr>
            <a:xfrm>
              <a:off x="7246075" y="1228500"/>
              <a:ext cx="118450" cy="63525"/>
            </a:xfrm>
            <a:custGeom>
              <a:avLst/>
              <a:gdLst/>
              <a:ahLst/>
              <a:cxnLst/>
              <a:rect l="l" t="t" r="r" b="b"/>
              <a:pathLst>
                <a:path w="4738" h="2541" extrusionOk="0">
                  <a:moveTo>
                    <a:pt x="392" y="1"/>
                  </a:moveTo>
                  <a:cubicBezTo>
                    <a:pt x="392" y="1"/>
                    <a:pt x="1" y="60"/>
                    <a:pt x="10" y="238"/>
                  </a:cubicBezTo>
                  <a:cubicBezTo>
                    <a:pt x="18" y="413"/>
                    <a:pt x="65" y="826"/>
                    <a:pt x="65" y="826"/>
                  </a:cubicBezTo>
                  <a:cubicBezTo>
                    <a:pt x="65" y="826"/>
                    <a:pt x="65" y="826"/>
                    <a:pt x="65" y="826"/>
                  </a:cubicBezTo>
                  <a:cubicBezTo>
                    <a:pt x="77" y="826"/>
                    <a:pt x="149" y="2283"/>
                    <a:pt x="2127" y="2524"/>
                  </a:cubicBezTo>
                  <a:cubicBezTo>
                    <a:pt x="2219" y="2535"/>
                    <a:pt x="2308" y="2540"/>
                    <a:pt x="2394" y="2540"/>
                  </a:cubicBezTo>
                  <a:cubicBezTo>
                    <a:pt x="4178" y="2540"/>
                    <a:pt x="4738" y="266"/>
                    <a:pt x="4738" y="266"/>
                  </a:cubicBezTo>
                  <a:cubicBezTo>
                    <a:pt x="4738" y="266"/>
                    <a:pt x="4663" y="147"/>
                    <a:pt x="4603" y="147"/>
                  </a:cubicBezTo>
                  <a:cubicBezTo>
                    <a:pt x="4583" y="147"/>
                    <a:pt x="4565" y="160"/>
                    <a:pt x="4551" y="196"/>
                  </a:cubicBezTo>
                  <a:cubicBezTo>
                    <a:pt x="3974" y="1211"/>
                    <a:pt x="3173" y="1624"/>
                    <a:pt x="2506" y="1624"/>
                  </a:cubicBezTo>
                  <a:cubicBezTo>
                    <a:pt x="2013" y="1624"/>
                    <a:pt x="1593" y="1398"/>
                    <a:pt x="1391" y="1022"/>
                  </a:cubicBezTo>
                  <a:cubicBezTo>
                    <a:pt x="914" y="135"/>
                    <a:pt x="765" y="115"/>
                    <a:pt x="392"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
            <p:cNvSpPr/>
            <p:nvPr/>
          </p:nvSpPr>
          <p:spPr>
            <a:xfrm>
              <a:off x="7355675" y="1215375"/>
              <a:ext cx="23900" cy="26625"/>
            </a:xfrm>
            <a:custGeom>
              <a:avLst/>
              <a:gdLst/>
              <a:ahLst/>
              <a:cxnLst/>
              <a:rect l="l" t="t" r="r" b="b"/>
              <a:pathLst>
                <a:path w="956" h="1065" extrusionOk="0">
                  <a:moveTo>
                    <a:pt x="817" y="1"/>
                  </a:moveTo>
                  <a:lnTo>
                    <a:pt x="817" y="1"/>
                  </a:lnTo>
                  <a:cubicBezTo>
                    <a:pt x="631" y="91"/>
                    <a:pt x="495" y="253"/>
                    <a:pt x="363" y="411"/>
                  </a:cubicBezTo>
                  <a:cubicBezTo>
                    <a:pt x="442" y="291"/>
                    <a:pt x="611" y="60"/>
                    <a:pt x="574" y="31"/>
                  </a:cubicBezTo>
                  <a:cubicBezTo>
                    <a:pt x="572" y="30"/>
                    <a:pt x="570" y="30"/>
                    <a:pt x="568" y="30"/>
                  </a:cubicBezTo>
                  <a:cubicBezTo>
                    <a:pt x="515" y="30"/>
                    <a:pt x="282" y="342"/>
                    <a:pt x="192" y="521"/>
                  </a:cubicBezTo>
                  <a:cubicBezTo>
                    <a:pt x="187" y="400"/>
                    <a:pt x="132" y="194"/>
                    <a:pt x="69" y="192"/>
                  </a:cubicBezTo>
                  <a:cubicBezTo>
                    <a:pt x="68" y="192"/>
                    <a:pt x="68" y="192"/>
                    <a:pt x="68" y="192"/>
                  </a:cubicBezTo>
                  <a:cubicBezTo>
                    <a:pt x="3" y="192"/>
                    <a:pt x="1" y="414"/>
                    <a:pt x="27" y="530"/>
                  </a:cubicBezTo>
                  <a:cubicBezTo>
                    <a:pt x="51" y="644"/>
                    <a:pt x="86" y="769"/>
                    <a:pt x="36" y="877"/>
                  </a:cubicBezTo>
                  <a:cubicBezTo>
                    <a:pt x="38" y="927"/>
                    <a:pt x="55" y="978"/>
                    <a:pt x="86" y="1020"/>
                  </a:cubicBezTo>
                  <a:cubicBezTo>
                    <a:pt x="113" y="1049"/>
                    <a:pt x="153" y="1064"/>
                    <a:pt x="194" y="1064"/>
                  </a:cubicBezTo>
                  <a:cubicBezTo>
                    <a:pt x="199" y="1064"/>
                    <a:pt x="204" y="1064"/>
                    <a:pt x="209" y="1064"/>
                  </a:cubicBezTo>
                  <a:cubicBezTo>
                    <a:pt x="374" y="1044"/>
                    <a:pt x="484" y="886"/>
                    <a:pt x="622" y="789"/>
                  </a:cubicBezTo>
                  <a:cubicBezTo>
                    <a:pt x="736" y="712"/>
                    <a:pt x="956" y="587"/>
                    <a:pt x="938" y="534"/>
                  </a:cubicBezTo>
                  <a:cubicBezTo>
                    <a:pt x="934" y="523"/>
                    <a:pt x="920" y="518"/>
                    <a:pt x="900" y="518"/>
                  </a:cubicBezTo>
                  <a:cubicBezTo>
                    <a:pt x="828" y="518"/>
                    <a:pt x="675" y="581"/>
                    <a:pt x="589" y="622"/>
                  </a:cubicBezTo>
                  <a:lnTo>
                    <a:pt x="793" y="431"/>
                  </a:lnTo>
                  <a:cubicBezTo>
                    <a:pt x="848" y="376"/>
                    <a:pt x="956" y="282"/>
                    <a:pt x="932" y="247"/>
                  </a:cubicBezTo>
                  <a:cubicBezTo>
                    <a:pt x="929" y="242"/>
                    <a:pt x="922" y="240"/>
                    <a:pt x="914" y="240"/>
                  </a:cubicBezTo>
                  <a:cubicBezTo>
                    <a:pt x="851" y="240"/>
                    <a:pt x="655" y="354"/>
                    <a:pt x="558" y="431"/>
                  </a:cubicBezTo>
                  <a:lnTo>
                    <a:pt x="806" y="71"/>
                  </a:lnTo>
                  <a:cubicBezTo>
                    <a:pt x="820" y="49"/>
                    <a:pt x="835" y="18"/>
                    <a:pt x="817"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
            <p:cNvSpPr/>
            <p:nvPr/>
          </p:nvSpPr>
          <p:spPr>
            <a:xfrm>
              <a:off x="7303400" y="1268650"/>
              <a:ext cx="8325" cy="40825"/>
            </a:xfrm>
            <a:custGeom>
              <a:avLst/>
              <a:gdLst/>
              <a:ahLst/>
              <a:cxnLst/>
              <a:rect l="l" t="t" r="r" b="b"/>
              <a:pathLst>
                <a:path w="333" h="1633" extrusionOk="0">
                  <a:moveTo>
                    <a:pt x="267" y="1"/>
                  </a:moveTo>
                  <a:cubicBezTo>
                    <a:pt x="260" y="1"/>
                    <a:pt x="253" y="4"/>
                    <a:pt x="249" y="13"/>
                  </a:cubicBezTo>
                  <a:cubicBezTo>
                    <a:pt x="141" y="264"/>
                    <a:pt x="117" y="547"/>
                    <a:pt x="75" y="815"/>
                  </a:cubicBezTo>
                  <a:cubicBezTo>
                    <a:pt x="36" y="1083"/>
                    <a:pt x="1" y="1342"/>
                    <a:pt x="16" y="1614"/>
                  </a:cubicBezTo>
                  <a:cubicBezTo>
                    <a:pt x="16" y="1625"/>
                    <a:pt x="27" y="1632"/>
                    <a:pt x="36" y="1632"/>
                  </a:cubicBezTo>
                  <a:cubicBezTo>
                    <a:pt x="44" y="1632"/>
                    <a:pt x="51" y="1628"/>
                    <a:pt x="53" y="1619"/>
                  </a:cubicBezTo>
                  <a:cubicBezTo>
                    <a:pt x="150" y="1122"/>
                    <a:pt x="332" y="531"/>
                    <a:pt x="295" y="26"/>
                  </a:cubicBezTo>
                  <a:cubicBezTo>
                    <a:pt x="294" y="12"/>
                    <a:pt x="280" y="1"/>
                    <a:pt x="267"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
            <p:cNvSpPr/>
            <p:nvPr/>
          </p:nvSpPr>
          <p:spPr>
            <a:xfrm>
              <a:off x="7310350" y="1268425"/>
              <a:ext cx="8450" cy="42825"/>
            </a:xfrm>
            <a:custGeom>
              <a:avLst/>
              <a:gdLst/>
              <a:ahLst/>
              <a:cxnLst/>
              <a:rect l="l" t="t" r="r" b="b"/>
              <a:pathLst>
                <a:path w="338" h="1713" extrusionOk="0">
                  <a:moveTo>
                    <a:pt x="63" y="1"/>
                  </a:moveTo>
                  <a:cubicBezTo>
                    <a:pt x="32" y="1"/>
                    <a:pt x="0" y="22"/>
                    <a:pt x="2" y="59"/>
                  </a:cubicBezTo>
                  <a:cubicBezTo>
                    <a:pt x="28" y="600"/>
                    <a:pt x="96" y="1138"/>
                    <a:pt x="208" y="1667"/>
                  </a:cubicBezTo>
                  <a:cubicBezTo>
                    <a:pt x="215" y="1698"/>
                    <a:pt x="241" y="1713"/>
                    <a:pt x="269" y="1713"/>
                  </a:cubicBezTo>
                  <a:cubicBezTo>
                    <a:pt x="303" y="1713"/>
                    <a:pt x="338" y="1690"/>
                    <a:pt x="335" y="1650"/>
                  </a:cubicBezTo>
                  <a:cubicBezTo>
                    <a:pt x="307" y="1109"/>
                    <a:pt x="234" y="571"/>
                    <a:pt x="118" y="44"/>
                  </a:cubicBezTo>
                  <a:cubicBezTo>
                    <a:pt x="112" y="15"/>
                    <a:pt x="88" y="1"/>
                    <a:pt x="63"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
            <p:cNvSpPr/>
            <p:nvPr/>
          </p:nvSpPr>
          <p:spPr>
            <a:xfrm>
              <a:off x="7297375" y="1308050"/>
              <a:ext cx="29925" cy="57100"/>
            </a:xfrm>
            <a:custGeom>
              <a:avLst/>
              <a:gdLst/>
              <a:ahLst/>
              <a:cxnLst/>
              <a:rect l="l" t="t" r="r" b="b"/>
              <a:pathLst>
                <a:path w="1197" h="2284" extrusionOk="0">
                  <a:moveTo>
                    <a:pt x="0" y="1"/>
                  </a:moveTo>
                  <a:lnTo>
                    <a:pt x="84" y="12"/>
                  </a:lnTo>
                  <a:lnTo>
                    <a:pt x="81" y="1802"/>
                  </a:lnTo>
                  <a:cubicBezTo>
                    <a:pt x="79" y="1922"/>
                    <a:pt x="86" y="2041"/>
                    <a:pt x="99" y="2162"/>
                  </a:cubicBezTo>
                  <a:cubicBezTo>
                    <a:pt x="99" y="2195"/>
                    <a:pt x="114" y="2230"/>
                    <a:pt x="136" y="2254"/>
                  </a:cubicBezTo>
                  <a:cubicBezTo>
                    <a:pt x="164" y="2274"/>
                    <a:pt x="195" y="2283"/>
                    <a:pt x="228" y="2283"/>
                  </a:cubicBezTo>
                  <a:cubicBezTo>
                    <a:pt x="232" y="2283"/>
                    <a:pt x="236" y="2283"/>
                    <a:pt x="239" y="2283"/>
                  </a:cubicBezTo>
                  <a:cubicBezTo>
                    <a:pt x="254" y="2283"/>
                    <a:pt x="268" y="2283"/>
                    <a:pt x="282" y="2283"/>
                  </a:cubicBezTo>
                  <a:cubicBezTo>
                    <a:pt x="483" y="2283"/>
                    <a:pt x="684" y="2254"/>
                    <a:pt x="876" y="2195"/>
                  </a:cubicBezTo>
                  <a:cubicBezTo>
                    <a:pt x="988" y="2162"/>
                    <a:pt x="1107" y="2109"/>
                    <a:pt x="1160" y="2006"/>
                  </a:cubicBezTo>
                  <a:cubicBezTo>
                    <a:pt x="1197" y="1931"/>
                    <a:pt x="1195" y="1843"/>
                    <a:pt x="1190" y="1762"/>
                  </a:cubicBezTo>
                  <a:cubicBezTo>
                    <a:pt x="1166" y="1189"/>
                    <a:pt x="1140" y="618"/>
                    <a:pt x="1114" y="47"/>
                  </a:cubicBezTo>
                  <a:lnTo>
                    <a:pt x="0"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
            <p:cNvSpPr/>
            <p:nvPr/>
          </p:nvSpPr>
          <p:spPr>
            <a:xfrm>
              <a:off x="7103225" y="1228075"/>
              <a:ext cx="115825" cy="63450"/>
            </a:xfrm>
            <a:custGeom>
              <a:avLst/>
              <a:gdLst/>
              <a:ahLst/>
              <a:cxnLst/>
              <a:rect l="l" t="t" r="r" b="b"/>
              <a:pathLst>
                <a:path w="4633" h="2538" extrusionOk="0">
                  <a:moveTo>
                    <a:pt x="4243" y="0"/>
                  </a:moveTo>
                  <a:cubicBezTo>
                    <a:pt x="3870" y="114"/>
                    <a:pt x="3721" y="134"/>
                    <a:pt x="3244" y="1019"/>
                  </a:cubicBezTo>
                  <a:cubicBezTo>
                    <a:pt x="2981" y="1510"/>
                    <a:pt x="2661" y="1775"/>
                    <a:pt x="2278" y="1775"/>
                  </a:cubicBezTo>
                  <a:cubicBezTo>
                    <a:pt x="1968" y="1775"/>
                    <a:pt x="1617" y="1601"/>
                    <a:pt x="1222" y="1234"/>
                  </a:cubicBezTo>
                  <a:cubicBezTo>
                    <a:pt x="600" y="659"/>
                    <a:pt x="293" y="380"/>
                    <a:pt x="163" y="266"/>
                  </a:cubicBezTo>
                  <a:cubicBezTo>
                    <a:pt x="104" y="371"/>
                    <a:pt x="51" y="479"/>
                    <a:pt x="0" y="589"/>
                  </a:cubicBezTo>
                  <a:cubicBezTo>
                    <a:pt x="232" y="1216"/>
                    <a:pt x="878" y="2538"/>
                    <a:pt x="2238" y="2538"/>
                  </a:cubicBezTo>
                  <a:cubicBezTo>
                    <a:pt x="2325" y="2538"/>
                    <a:pt x="2415" y="2533"/>
                    <a:pt x="2508" y="2521"/>
                  </a:cubicBezTo>
                  <a:cubicBezTo>
                    <a:pt x="4486" y="2282"/>
                    <a:pt x="4558" y="823"/>
                    <a:pt x="4570" y="823"/>
                  </a:cubicBezTo>
                  <a:cubicBezTo>
                    <a:pt x="4570" y="823"/>
                    <a:pt x="4571" y="823"/>
                    <a:pt x="4571" y="824"/>
                  </a:cubicBezTo>
                  <a:cubicBezTo>
                    <a:pt x="4571" y="824"/>
                    <a:pt x="4617" y="413"/>
                    <a:pt x="4626" y="235"/>
                  </a:cubicBezTo>
                  <a:cubicBezTo>
                    <a:pt x="4632" y="59"/>
                    <a:pt x="4243" y="0"/>
                    <a:pt x="4243"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
            <p:cNvSpPr/>
            <p:nvPr/>
          </p:nvSpPr>
          <p:spPr>
            <a:xfrm>
              <a:off x="7110350" y="1521150"/>
              <a:ext cx="26500" cy="97950"/>
            </a:xfrm>
            <a:custGeom>
              <a:avLst/>
              <a:gdLst/>
              <a:ahLst/>
              <a:cxnLst/>
              <a:rect l="l" t="t" r="r" b="b"/>
              <a:pathLst>
                <a:path w="1060" h="3918" extrusionOk="0">
                  <a:moveTo>
                    <a:pt x="157" y="0"/>
                  </a:moveTo>
                  <a:cubicBezTo>
                    <a:pt x="98" y="1070"/>
                    <a:pt x="51" y="2139"/>
                    <a:pt x="19" y="3209"/>
                  </a:cubicBezTo>
                  <a:cubicBezTo>
                    <a:pt x="12" y="3382"/>
                    <a:pt x="8" y="3553"/>
                    <a:pt x="3" y="3725"/>
                  </a:cubicBezTo>
                  <a:cubicBezTo>
                    <a:pt x="3" y="3747"/>
                    <a:pt x="1" y="3767"/>
                    <a:pt x="1" y="3788"/>
                  </a:cubicBezTo>
                  <a:cubicBezTo>
                    <a:pt x="1" y="3821"/>
                    <a:pt x="1" y="3859"/>
                    <a:pt x="21" y="3881"/>
                  </a:cubicBezTo>
                  <a:cubicBezTo>
                    <a:pt x="38" y="3897"/>
                    <a:pt x="63" y="3905"/>
                    <a:pt x="87" y="3905"/>
                  </a:cubicBezTo>
                  <a:cubicBezTo>
                    <a:pt x="90" y="3905"/>
                    <a:pt x="93" y="3905"/>
                    <a:pt x="95" y="3905"/>
                  </a:cubicBezTo>
                  <a:lnTo>
                    <a:pt x="418" y="3916"/>
                  </a:lnTo>
                  <a:cubicBezTo>
                    <a:pt x="432" y="3917"/>
                    <a:pt x="445" y="3917"/>
                    <a:pt x="459" y="3917"/>
                  </a:cubicBezTo>
                  <a:cubicBezTo>
                    <a:pt x="489" y="3917"/>
                    <a:pt x="520" y="3913"/>
                    <a:pt x="550" y="3892"/>
                  </a:cubicBezTo>
                  <a:cubicBezTo>
                    <a:pt x="592" y="3861"/>
                    <a:pt x="611" y="3808"/>
                    <a:pt x="620" y="3753"/>
                  </a:cubicBezTo>
                  <a:cubicBezTo>
                    <a:pt x="627" y="3723"/>
                    <a:pt x="631" y="3692"/>
                    <a:pt x="633" y="3659"/>
                  </a:cubicBezTo>
                  <a:cubicBezTo>
                    <a:pt x="642" y="3514"/>
                    <a:pt x="653" y="3369"/>
                    <a:pt x="666" y="3226"/>
                  </a:cubicBezTo>
                  <a:cubicBezTo>
                    <a:pt x="743" y="2304"/>
                    <a:pt x="873" y="1386"/>
                    <a:pt x="1060" y="479"/>
                  </a:cubicBezTo>
                  <a:lnTo>
                    <a:pt x="157"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
            <p:cNvSpPr/>
            <p:nvPr/>
          </p:nvSpPr>
          <p:spPr>
            <a:xfrm>
              <a:off x="7141325" y="1512400"/>
              <a:ext cx="32200" cy="108025"/>
            </a:xfrm>
            <a:custGeom>
              <a:avLst/>
              <a:gdLst/>
              <a:ahLst/>
              <a:cxnLst/>
              <a:rect l="l" t="t" r="r" b="b"/>
              <a:pathLst>
                <a:path w="1288" h="4321" extrusionOk="0">
                  <a:moveTo>
                    <a:pt x="1009" y="1"/>
                  </a:moveTo>
                  <a:lnTo>
                    <a:pt x="1" y="293"/>
                  </a:lnTo>
                  <a:cubicBezTo>
                    <a:pt x="242" y="1411"/>
                    <a:pt x="460" y="2537"/>
                    <a:pt x="653" y="3669"/>
                  </a:cubicBezTo>
                  <a:cubicBezTo>
                    <a:pt x="677" y="3811"/>
                    <a:pt x="701" y="3954"/>
                    <a:pt x="725" y="4097"/>
                  </a:cubicBezTo>
                  <a:cubicBezTo>
                    <a:pt x="739" y="4171"/>
                    <a:pt x="752" y="4246"/>
                    <a:pt x="763" y="4321"/>
                  </a:cubicBezTo>
                  <a:lnTo>
                    <a:pt x="1204" y="4218"/>
                  </a:lnTo>
                  <a:cubicBezTo>
                    <a:pt x="1233" y="4213"/>
                    <a:pt x="1257" y="4200"/>
                    <a:pt x="1272" y="4178"/>
                  </a:cubicBezTo>
                  <a:cubicBezTo>
                    <a:pt x="1283" y="4154"/>
                    <a:pt x="1288" y="4125"/>
                    <a:pt x="1283" y="4097"/>
                  </a:cubicBezTo>
                  <a:lnTo>
                    <a:pt x="1283" y="4095"/>
                  </a:lnTo>
                  <a:cubicBezTo>
                    <a:pt x="1277" y="3956"/>
                    <a:pt x="1270" y="3818"/>
                    <a:pt x="1263" y="3677"/>
                  </a:cubicBezTo>
                  <a:cubicBezTo>
                    <a:pt x="1200" y="2450"/>
                    <a:pt x="1116" y="1224"/>
                    <a:pt x="1009"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
            <p:cNvSpPr/>
            <p:nvPr/>
          </p:nvSpPr>
          <p:spPr>
            <a:xfrm>
              <a:off x="7121950" y="1167275"/>
              <a:ext cx="45150" cy="169750"/>
            </a:xfrm>
            <a:custGeom>
              <a:avLst/>
              <a:gdLst/>
              <a:ahLst/>
              <a:cxnLst/>
              <a:rect l="l" t="t" r="r" b="b"/>
              <a:pathLst>
                <a:path w="1806" h="6790" extrusionOk="0">
                  <a:moveTo>
                    <a:pt x="1134" y="1"/>
                  </a:moveTo>
                  <a:lnTo>
                    <a:pt x="0" y="5744"/>
                  </a:lnTo>
                  <a:cubicBezTo>
                    <a:pt x="71" y="6141"/>
                    <a:pt x="292" y="6537"/>
                    <a:pt x="659" y="6710"/>
                  </a:cubicBezTo>
                  <a:cubicBezTo>
                    <a:pt x="771" y="6763"/>
                    <a:pt x="896" y="6789"/>
                    <a:pt x="1021" y="6789"/>
                  </a:cubicBezTo>
                  <a:cubicBezTo>
                    <a:pt x="1304" y="6789"/>
                    <a:pt x="1587" y="6656"/>
                    <a:pt x="1709" y="6403"/>
                  </a:cubicBezTo>
                  <a:cubicBezTo>
                    <a:pt x="1784" y="6245"/>
                    <a:pt x="1792" y="6064"/>
                    <a:pt x="1795" y="5891"/>
                  </a:cubicBezTo>
                  <a:cubicBezTo>
                    <a:pt x="1806" y="5322"/>
                    <a:pt x="1770" y="4753"/>
                    <a:pt x="1687" y="4191"/>
                  </a:cubicBezTo>
                  <a:cubicBezTo>
                    <a:pt x="1485" y="2792"/>
                    <a:pt x="997" y="1409"/>
                    <a:pt x="113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
            <p:cNvSpPr/>
            <p:nvPr/>
          </p:nvSpPr>
          <p:spPr>
            <a:xfrm>
              <a:off x="7110425" y="1601300"/>
              <a:ext cx="16600" cy="13700"/>
            </a:xfrm>
            <a:custGeom>
              <a:avLst/>
              <a:gdLst/>
              <a:ahLst/>
              <a:cxnLst/>
              <a:rect l="l" t="t" r="r" b="b"/>
              <a:pathLst>
                <a:path w="664" h="548" extrusionOk="0">
                  <a:moveTo>
                    <a:pt x="16" y="1"/>
                  </a:moveTo>
                  <a:cubicBezTo>
                    <a:pt x="13" y="42"/>
                    <a:pt x="13" y="80"/>
                    <a:pt x="11" y="123"/>
                  </a:cubicBezTo>
                  <a:cubicBezTo>
                    <a:pt x="9" y="167"/>
                    <a:pt x="7" y="207"/>
                    <a:pt x="7" y="249"/>
                  </a:cubicBezTo>
                  <a:cubicBezTo>
                    <a:pt x="5" y="339"/>
                    <a:pt x="2" y="427"/>
                    <a:pt x="0" y="517"/>
                  </a:cubicBezTo>
                  <a:cubicBezTo>
                    <a:pt x="141" y="523"/>
                    <a:pt x="406" y="536"/>
                    <a:pt x="617" y="547"/>
                  </a:cubicBezTo>
                  <a:cubicBezTo>
                    <a:pt x="624" y="517"/>
                    <a:pt x="628" y="484"/>
                    <a:pt x="628" y="453"/>
                  </a:cubicBezTo>
                  <a:cubicBezTo>
                    <a:pt x="633" y="398"/>
                    <a:pt x="639" y="339"/>
                    <a:pt x="641" y="288"/>
                  </a:cubicBezTo>
                  <a:cubicBezTo>
                    <a:pt x="644" y="235"/>
                    <a:pt x="648" y="185"/>
                    <a:pt x="652" y="134"/>
                  </a:cubicBezTo>
                  <a:cubicBezTo>
                    <a:pt x="655" y="97"/>
                    <a:pt x="659" y="58"/>
                    <a:pt x="663" y="20"/>
                  </a:cubicBezTo>
                  <a:lnTo>
                    <a:pt x="16"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
            <p:cNvSpPr/>
            <p:nvPr/>
          </p:nvSpPr>
          <p:spPr>
            <a:xfrm>
              <a:off x="7157625" y="1604100"/>
              <a:ext cx="15800" cy="10725"/>
            </a:xfrm>
            <a:custGeom>
              <a:avLst/>
              <a:gdLst/>
              <a:ahLst/>
              <a:cxnLst/>
              <a:rect l="l" t="t" r="r" b="b"/>
              <a:pathLst>
                <a:path w="632" h="429" extrusionOk="0">
                  <a:moveTo>
                    <a:pt x="1" y="1"/>
                  </a:moveTo>
                  <a:cubicBezTo>
                    <a:pt x="5" y="25"/>
                    <a:pt x="10" y="47"/>
                    <a:pt x="14" y="71"/>
                  </a:cubicBezTo>
                  <a:cubicBezTo>
                    <a:pt x="23" y="123"/>
                    <a:pt x="32" y="176"/>
                    <a:pt x="40" y="231"/>
                  </a:cubicBezTo>
                  <a:cubicBezTo>
                    <a:pt x="51" y="297"/>
                    <a:pt x="62" y="363"/>
                    <a:pt x="76" y="429"/>
                  </a:cubicBezTo>
                  <a:lnTo>
                    <a:pt x="631" y="429"/>
                  </a:lnTo>
                  <a:lnTo>
                    <a:pt x="631" y="427"/>
                  </a:lnTo>
                  <a:cubicBezTo>
                    <a:pt x="629" y="372"/>
                    <a:pt x="627" y="312"/>
                    <a:pt x="625" y="262"/>
                  </a:cubicBezTo>
                  <a:cubicBezTo>
                    <a:pt x="622" y="209"/>
                    <a:pt x="620" y="159"/>
                    <a:pt x="618" y="108"/>
                  </a:cubicBezTo>
                  <a:cubicBezTo>
                    <a:pt x="616" y="75"/>
                    <a:pt x="614" y="42"/>
                    <a:pt x="611" y="9"/>
                  </a:cubicBezTo>
                  <a:lnTo>
                    <a:pt x="1"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
            <p:cNvSpPr/>
            <p:nvPr/>
          </p:nvSpPr>
          <p:spPr>
            <a:xfrm>
              <a:off x="7157900" y="1605850"/>
              <a:ext cx="15250" cy="3000"/>
            </a:xfrm>
            <a:custGeom>
              <a:avLst/>
              <a:gdLst/>
              <a:ahLst/>
              <a:cxnLst/>
              <a:rect l="l" t="t" r="r" b="b"/>
              <a:pathLst>
                <a:path w="610" h="120" extrusionOk="0">
                  <a:moveTo>
                    <a:pt x="1" y="1"/>
                  </a:moveTo>
                  <a:cubicBezTo>
                    <a:pt x="7" y="36"/>
                    <a:pt x="14" y="75"/>
                    <a:pt x="21" y="113"/>
                  </a:cubicBezTo>
                  <a:cubicBezTo>
                    <a:pt x="114" y="117"/>
                    <a:pt x="206" y="119"/>
                    <a:pt x="298" y="119"/>
                  </a:cubicBezTo>
                  <a:cubicBezTo>
                    <a:pt x="391" y="119"/>
                    <a:pt x="483" y="117"/>
                    <a:pt x="576" y="113"/>
                  </a:cubicBezTo>
                  <a:lnTo>
                    <a:pt x="609" y="113"/>
                  </a:lnTo>
                  <a:cubicBezTo>
                    <a:pt x="609" y="86"/>
                    <a:pt x="607" y="62"/>
                    <a:pt x="605" y="38"/>
                  </a:cubicBezTo>
                  <a:cubicBezTo>
                    <a:pt x="510" y="32"/>
                    <a:pt x="416" y="27"/>
                    <a:pt x="321" y="23"/>
                  </a:cubicBezTo>
                  <a:cubicBezTo>
                    <a:pt x="216" y="16"/>
                    <a:pt x="108" y="7"/>
                    <a:pt x="1"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
            <p:cNvSpPr/>
            <p:nvPr/>
          </p:nvSpPr>
          <p:spPr>
            <a:xfrm>
              <a:off x="7110575" y="1604325"/>
              <a:ext cx="16175" cy="4200"/>
            </a:xfrm>
            <a:custGeom>
              <a:avLst/>
              <a:gdLst/>
              <a:ahLst/>
              <a:cxnLst/>
              <a:rect l="l" t="t" r="r" b="b"/>
              <a:pathLst>
                <a:path w="647" h="168" extrusionOk="0">
                  <a:moveTo>
                    <a:pt x="117" y="1"/>
                  </a:moveTo>
                  <a:cubicBezTo>
                    <a:pt x="80" y="1"/>
                    <a:pt x="42" y="1"/>
                    <a:pt x="5" y="2"/>
                  </a:cubicBezTo>
                  <a:cubicBezTo>
                    <a:pt x="3" y="46"/>
                    <a:pt x="1" y="86"/>
                    <a:pt x="1" y="128"/>
                  </a:cubicBezTo>
                  <a:cubicBezTo>
                    <a:pt x="128" y="136"/>
                    <a:pt x="258" y="141"/>
                    <a:pt x="385" y="145"/>
                  </a:cubicBezTo>
                  <a:cubicBezTo>
                    <a:pt x="466" y="150"/>
                    <a:pt x="552" y="158"/>
                    <a:pt x="635" y="167"/>
                  </a:cubicBezTo>
                  <a:cubicBezTo>
                    <a:pt x="638" y="114"/>
                    <a:pt x="642" y="64"/>
                    <a:pt x="646" y="13"/>
                  </a:cubicBezTo>
                  <a:cubicBezTo>
                    <a:pt x="559" y="11"/>
                    <a:pt x="471" y="13"/>
                    <a:pt x="385" y="7"/>
                  </a:cubicBezTo>
                  <a:cubicBezTo>
                    <a:pt x="297" y="4"/>
                    <a:pt x="207" y="1"/>
                    <a:pt x="117"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
            <p:cNvSpPr/>
            <p:nvPr/>
          </p:nvSpPr>
          <p:spPr>
            <a:xfrm>
              <a:off x="7129200" y="1228175"/>
              <a:ext cx="57350" cy="102775"/>
            </a:xfrm>
            <a:custGeom>
              <a:avLst/>
              <a:gdLst/>
              <a:ahLst/>
              <a:cxnLst/>
              <a:rect l="l" t="t" r="r" b="b"/>
              <a:pathLst>
                <a:path w="2294" h="4111" extrusionOk="0">
                  <a:moveTo>
                    <a:pt x="710" y="0"/>
                  </a:moveTo>
                  <a:lnTo>
                    <a:pt x="0" y="4098"/>
                  </a:lnTo>
                  <a:cubicBezTo>
                    <a:pt x="161" y="4105"/>
                    <a:pt x="323" y="4111"/>
                    <a:pt x="485" y="4111"/>
                  </a:cubicBezTo>
                  <a:cubicBezTo>
                    <a:pt x="530" y="4111"/>
                    <a:pt x="576" y="4110"/>
                    <a:pt x="622" y="4109"/>
                  </a:cubicBezTo>
                  <a:cubicBezTo>
                    <a:pt x="1140" y="4105"/>
                    <a:pt x="1658" y="4046"/>
                    <a:pt x="2166" y="3936"/>
                  </a:cubicBezTo>
                  <a:cubicBezTo>
                    <a:pt x="2207" y="3927"/>
                    <a:pt x="2249" y="3916"/>
                    <a:pt x="2293" y="3905"/>
                  </a:cubicBezTo>
                  <a:cubicBezTo>
                    <a:pt x="2207" y="3407"/>
                    <a:pt x="2126" y="2908"/>
                    <a:pt x="2025" y="2418"/>
                  </a:cubicBezTo>
                  <a:cubicBezTo>
                    <a:pt x="1926" y="1940"/>
                    <a:pt x="1812" y="1461"/>
                    <a:pt x="1608" y="1028"/>
                  </a:cubicBezTo>
                  <a:cubicBezTo>
                    <a:pt x="1401" y="596"/>
                    <a:pt x="1101" y="209"/>
                    <a:pt x="710"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
            <p:cNvSpPr/>
            <p:nvPr/>
          </p:nvSpPr>
          <p:spPr>
            <a:xfrm>
              <a:off x="7175425" y="1323475"/>
              <a:ext cx="13525" cy="11950"/>
            </a:xfrm>
            <a:custGeom>
              <a:avLst/>
              <a:gdLst/>
              <a:ahLst/>
              <a:cxnLst/>
              <a:rect l="l" t="t" r="r" b="b"/>
              <a:pathLst>
                <a:path w="541" h="478" extrusionOk="0">
                  <a:moveTo>
                    <a:pt x="475" y="1"/>
                  </a:moveTo>
                  <a:lnTo>
                    <a:pt x="0" y="95"/>
                  </a:lnTo>
                  <a:lnTo>
                    <a:pt x="38" y="478"/>
                  </a:lnTo>
                  <a:cubicBezTo>
                    <a:pt x="271" y="478"/>
                    <a:pt x="541" y="374"/>
                    <a:pt x="541" y="374"/>
                  </a:cubicBezTo>
                  <a:lnTo>
                    <a:pt x="475" y="1"/>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
            <p:cNvSpPr/>
            <p:nvPr/>
          </p:nvSpPr>
          <p:spPr>
            <a:xfrm>
              <a:off x="7117825" y="1145500"/>
              <a:ext cx="38250" cy="41525"/>
            </a:xfrm>
            <a:custGeom>
              <a:avLst/>
              <a:gdLst/>
              <a:ahLst/>
              <a:cxnLst/>
              <a:rect l="l" t="t" r="r" b="b"/>
              <a:pathLst>
                <a:path w="1530" h="1661" extrusionOk="0">
                  <a:moveTo>
                    <a:pt x="155" y="0"/>
                  </a:moveTo>
                  <a:cubicBezTo>
                    <a:pt x="75" y="0"/>
                    <a:pt x="19" y="7"/>
                    <a:pt x="1" y="20"/>
                  </a:cubicBezTo>
                  <a:lnTo>
                    <a:pt x="1274" y="1660"/>
                  </a:lnTo>
                  <a:cubicBezTo>
                    <a:pt x="1529" y="914"/>
                    <a:pt x="1505" y="349"/>
                    <a:pt x="1108" y="180"/>
                  </a:cubicBezTo>
                  <a:cubicBezTo>
                    <a:pt x="811" y="56"/>
                    <a:pt x="384" y="0"/>
                    <a:pt x="15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
            <p:cNvSpPr/>
            <p:nvPr/>
          </p:nvSpPr>
          <p:spPr>
            <a:xfrm>
              <a:off x="7066100" y="1158550"/>
              <a:ext cx="89975" cy="181700"/>
            </a:xfrm>
            <a:custGeom>
              <a:avLst/>
              <a:gdLst/>
              <a:ahLst/>
              <a:cxnLst/>
              <a:rect l="l" t="t" r="r" b="b"/>
              <a:pathLst>
                <a:path w="3599" h="7268" extrusionOk="0">
                  <a:moveTo>
                    <a:pt x="1244" y="1"/>
                  </a:moveTo>
                  <a:cubicBezTo>
                    <a:pt x="642" y="1195"/>
                    <a:pt x="752" y="2608"/>
                    <a:pt x="532" y="3925"/>
                  </a:cubicBezTo>
                  <a:cubicBezTo>
                    <a:pt x="491" y="4182"/>
                    <a:pt x="433" y="4441"/>
                    <a:pt x="321" y="4676"/>
                  </a:cubicBezTo>
                  <a:cubicBezTo>
                    <a:pt x="238" y="4854"/>
                    <a:pt x="124" y="5017"/>
                    <a:pt x="56" y="5199"/>
                  </a:cubicBezTo>
                  <a:cubicBezTo>
                    <a:pt x="23" y="5285"/>
                    <a:pt x="1" y="5383"/>
                    <a:pt x="40" y="5465"/>
                  </a:cubicBezTo>
                  <a:cubicBezTo>
                    <a:pt x="66" y="5515"/>
                    <a:pt x="126" y="5548"/>
                    <a:pt x="181" y="5548"/>
                  </a:cubicBezTo>
                  <a:cubicBezTo>
                    <a:pt x="215" y="5548"/>
                    <a:pt x="246" y="5536"/>
                    <a:pt x="267" y="5509"/>
                  </a:cubicBezTo>
                  <a:cubicBezTo>
                    <a:pt x="317" y="5583"/>
                    <a:pt x="297" y="5684"/>
                    <a:pt x="273" y="5772"/>
                  </a:cubicBezTo>
                  <a:cubicBezTo>
                    <a:pt x="251" y="5862"/>
                    <a:pt x="225" y="5959"/>
                    <a:pt x="269" y="6040"/>
                  </a:cubicBezTo>
                  <a:cubicBezTo>
                    <a:pt x="292" y="6083"/>
                    <a:pt x="345" y="6109"/>
                    <a:pt x="393" y="6109"/>
                  </a:cubicBezTo>
                  <a:cubicBezTo>
                    <a:pt x="433" y="6109"/>
                    <a:pt x="470" y="6091"/>
                    <a:pt x="482" y="6051"/>
                  </a:cubicBezTo>
                  <a:cubicBezTo>
                    <a:pt x="504" y="6264"/>
                    <a:pt x="497" y="6484"/>
                    <a:pt x="541" y="6695"/>
                  </a:cubicBezTo>
                  <a:cubicBezTo>
                    <a:pt x="585" y="6905"/>
                    <a:pt x="693" y="7116"/>
                    <a:pt x="884" y="7217"/>
                  </a:cubicBezTo>
                  <a:cubicBezTo>
                    <a:pt x="946" y="7251"/>
                    <a:pt x="1019" y="7267"/>
                    <a:pt x="1091" y="7267"/>
                  </a:cubicBezTo>
                  <a:cubicBezTo>
                    <a:pt x="1237" y="7267"/>
                    <a:pt x="1381" y="7200"/>
                    <a:pt x="1439" y="7068"/>
                  </a:cubicBezTo>
                  <a:lnTo>
                    <a:pt x="3598" y="7158"/>
                  </a:lnTo>
                  <a:lnTo>
                    <a:pt x="3368" y="350"/>
                  </a:lnTo>
                  <a:lnTo>
                    <a:pt x="1244"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
            <p:cNvSpPr/>
            <p:nvPr/>
          </p:nvSpPr>
          <p:spPr>
            <a:xfrm>
              <a:off x="7138425" y="1230975"/>
              <a:ext cx="127275" cy="99475"/>
            </a:xfrm>
            <a:custGeom>
              <a:avLst/>
              <a:gdLst/>
              <a:ahLst/>
              <a:cxnLst/>
              <a:rect l="l" t="t" r="r" b="b"/>
              <a:pathLst>
                <a:path w="5091" h="3979" extrusionOk="0">
                  <a:moveTo>
                    <a:pt x="448" y="0"/>
                  </a:moveTo>
                  <a:lnTo>
                    <a:pt x="448" y="0"/>
                  </a:lnTo>
                  <a:cubicBezTo>
                    <a:pt x="0" y="888"/>
                    <a:pt x="226" y="2155"/>
                    <a:pt x="973" y="2954"/>
                  </a:cubicBezTo>
                  <a:cubicBezTo>
                    <a:pt x="1138" y="3126"/>
                    <a:pt x="1316" y="3284"/>
                    <a:pt x="1505" y="3426"/>
                  </a:cubicBezTo>
                  <a:cubicBezTo>
                    <a:pt x="1729" y="3598"/>
                    <a:pt x="1959" y="3762"/>
                    <a:pt x="2214" y="3863"/>
                  </a:cubicBezTo>
                  <a:cubicBezTo>
                    <a:pt x="2419" y="3944"/>
                    <a:pt x="2630" y="3979"/>
                    <a:pt x="2839" y="3979"/>
                  </a:cubicBezTo>
                  <a:cubicBezTo>
                    <a:pt x="3161" y="3979"/>
                    <a:pt x="3479" y="3896"/>
                    <a:pt x="3767" y="3771"/>
                  </a:cubicBezTo>
                  <a:cubicBezTo>
                    <a:pt x="4239" y="3563"/>
                    <a:pt x="4652" y="3244"/>
                    <a:pt x="5091" y="2976"/>
                  </a:cubicBezTo>
                  <a:cubicBezTo>
                    <a:pt x="5036" y="2851"/>
                    <a:pt x="5023" y="2787"/>
                    <a:pt x="4966" y="2660"/>
                  </a:cubicBezTo>
                  <a:cubicBezTo>
                    <a:pt x="4601" y="2869"/>
                    <a:pt x="4153" y="2954"/>
                    <a:pt x="3721" y="2978"/>
                  </a:cubicBezTo>
                  <a:cubicBezTo>
                    <a:pt x="3680" y="2981"/>
                    <a:pt x="3640" y="2982"/>
                    <a:pt x="3600" y="2982"/>
                  </a:cubicBezTo>
                  <a:cubicBezTo>
                    <a:pt x="3187" y="2982"/>
                    <a:pt x="2785" y="2859"/>
                    <a:pt x="2442" y="2625"/>
                  </a:cubicBezTo>
                  <a:cubicBezTo>
                    <a:pt x="2008" y="2322"/>
                    <a:pt x="1707" y="1847"/>
                    <a:pt x="1421" y="1388"/>
                  </a:cubicBezTo>
                  <a:lnTo>
                    <a:pt x="589" y="49"/>
                  </a:lnTo>
                  <a:lnTo>
                    <a:pt x="448"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
            <p:cNvSpPr/>
            <p:nvPr/>
          </p:nvSpPr>
          <p:spPr>
            <a:xfrm>
              <a:off x="7138425" y="1230925"/>
              <a:ext cx="65125" cy="95050"/>
            </a:xfrm>
            <a:custGeom>
              <a:avLst/>
              <a:gdLst/>
              <a:ahLst/>
              <a:cxnLst/>
              <a:rect l="l" t="t" r="r" b="b"/>
              <a:pathLst>
                <a:path w="2605" h="3802" extrusionOk="0">
                  <a:moveTo>
                    <a:pt x="448" y="0"/>
                  </a:moveTo>
                  <a:lnTo>
                    <a:pt x="448" y="0"/>
                  </a:lnTo>
                  <a:cubicBezTo>
                    <a:pt x="0" y="890"/>
                    <a:pt x="224" y="2157"/>
                    <a:pt x="973" y="2956"/>
                  </a:cubicBezTo>
                  <a:cubicBezTo>
                    <a:pt x="1138" y="3128"/>
                    <a:pt x="1316" y="3283"/>
                    <a:pt x="1505" y="3426"/>
                  </a:cubicBezTo>
                  <a:cubicBezTo>
                    <a:pt x="1687" y="3567"/>
                    <a:pt x="1874" y="3703"/>
                    <a:pt x="2073" y="3802"/>
                  </a:cubicBezTo>
                  <a:cubicBezTo>
                    <a:pt x="2157" y="3584"/>
                    <a:pt x="2256" y="3374"/>
                    <a:pt x="2368" y="3169"/>
                  </a:cubicBezTo>
                  <a:cubicBezTo>
                    <a:pt x="2447" y="3024"/>
                    <a:pt x="2526" y="2875"/>
                    <a:pt x="2605" y="2728"/>
                  </a:cubicBezTo>
                  <a:cubicBezTo>
                    <a:pt x="2550" y="2697"/>
                    <a:pt x="2495" y="2662"/>
                    <a:pt x="2442" y="2627"/>
                  </a:cubicBezTo>
                  <a:cubicBezTo>
                    <a:pt x="2008" y="2322"/>
                    <a:pt x="1707" y="1847"/>
                    <a:pt x="1421" y="1388"/>
                  </a:cubicBezTo>
                  <a:lnTo>
                    <a:pt x="589" y="49"/>
                  </a:lnTo>
                  <a:lnTo>
                    <a:pt x="448" y="0"/>
                  </a:ln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
            <p:cNvSpPr/>
            <p:nvPr/>
          </p:nvSpPr>
          <p:spPr>
            <a:xfrm>
              <a:off x="7181125" y="1292025"/>
              <a:ext cx="32975" cy="39500"/>
            </a:xfrm>
            <a:custGeom>
              <a:avLst/>
              <a:gdLst/>
              <a:ahLst/>
              <a:cxnLst/>
              <a:rect l="l" t="t" r="r" b="b"/>
              <a:pathLst>
                <a:path w="1319" h="1580" extrusionOk="0">
                  <a:moveTo>
                    <a:pt x="873" y="1"/>
                  </a:moveTo>
                  <a:cubicBezTo>
                    <a:pt x="778" y="44"/>
                    <a:pt x="717" y="135"/>
                    <a:pt x="660" y="220"/>
                  </a:cubicBezTo>
                  <a:cubicBezTo>
                    <a:pt x="453" y="536"/>
                    <a:pt x="253" y="857"/>
                    <a:pt x="60" y="1184"/>
                  </a:cubicBezTo>
                  <a:cubicBezTo>
                    <a:pt x="32" y="1235"/>
                    <a:pt x="1" y="1292"/>
                    <a:pt x="21" y="1353"/>
                  </a:cubicBezTo>
                  <a:cubicBezTo>
                    <a:pt x="38" y="1411"/>
                    <a:pt x="97" y="1444"/>
                    <a:pt x="154" y="1444"/>
                  </a:cubicBezTo>
                  <a:cubicBezTo>
                    <a:pt x="186" y="1444"/>
                    <a:pt x="216" y="1434"/>
                    <a:pt x="238" y="1413"/>
                  </a:cubicBezTo>
                  <a:cubicBezTo>
                    <a:pt x="265" y="1389"/>
                    <a:pt x="301" y="1354"/>
                    <a:pt x="331" y="1354"/>
                  </a:cubicBezTo>
                  <a:cubicBezTo>
                    <a:pt x="343" y="1354"/>
                    <a:pt x="354" y="1359"/>
                    <a:pt x="363" y="1371"/>
                  </a:cubicBezTo>
                  <a:cubicBezTo>
                    <a:pt x="383" y="1397"/>
                    <a:pt x="370" y="1432"/>
                    <a:pt x="370" y="1463"/>
                  </a:cubicBezTo>
                  <a:cubicBezTo>
                    <a:pt x="372" y="1527"/>
                    <a:pt x="442" y="1580"/>
                    <a:pt x="502" y="1580"/>
                  </a:cubicBezTo>
                  <a:cubicBezTo>
                    <a:pt x="503" y="1580"/>
                    <a:pt x="505" y="1580"/>
                    <a:pt x="507" y="1580"/>
                  </a:cubicBezTo>
                  <a:cubicBezTo>
                    <a:pt x="566" y="1580"/>
                    <a:pt x="615" y="1545"/>
                    <a:pt x="657" y="1507"/>
                  </a:cubicBezTo>
                  <a:cubicBezTo>
                    <a:pt x="989" y="1211"/>
                    <a:pt x="1044" y="679"/>
                    <a:pt x="1319" y="328"/>
                  </a:cubicBezTo>
                  <a:lnTo>
                    <a:pt x="1171" y="255"/>
                  </a:lnTo>
                  <a:cubicBezTo>
                    <a:pt x="1132" y="205"/>
                    <a:pt x="1088" y="152"/>
                    <a:pt x="1031" y="128"/>
                  </a:cubicBezTo>
                  <a:cubicBezTo>
                    <a:pt x="996" y="115"/>
                    <a:pt x="956" y="113"/>
                    <a:pt x="921" y="95"/>
                  </a:cubicBezTo>
                  <a:cubicBezTo>
                    <a:pt x="886" y="80"/>
                    <a:pt x="855" y="33"/>
                    <a:pt x="873"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
            <p:cNvSpPr/>
            <p:nvPr/>
          </p:nvSpPr>
          <p:spPr>
            <a:xfrm>
              <a:off x="7064400" y="1304425"/>
              <a:ext cx="153500" cy="292050"/>
            </a:xfrm>
            <a:custGeom>
              <a:avLst/>
              <a:gdLst/>
              <a:ahLst/>
              <a:cxnLst/>
              <a:rect l="l" t="t" r="r" b="b"/>
              <a:pathLst>
                <a:path w="6140" h="11682" extrusionOk="0">
                  <a:moveTo>
                    <a:pt x="4119" y="1"/>
                  </a:moveTo>
                  <a:lnTo>
                    <a:pt x="1564" y="179"/>
                  </a:lnTo>
                  <a:cubicBezTo>
                    <a:pt x="537" y="4066"/>
                    <a:pt x="277" y="7705"/>
                    <a:pt x="1" y="11309"/>
                  </a:cubicBezTo>
                  <a:cubicBezTo>
                    <a:pt x="335" y="11395"/>
                    <a:pt x="1088" y="11544"/>
                    <a:pt x="1428" y="11627"/>
                  </a:cubicBezTo>
                  <a:cubicBezTo>
                    <a:pt x="1584" y="11666"/>
                    <a:pt x="1737" y="11682"/>
                    <a:pt x="1890" y="11682"/>
                  </a:cubicBezTo>
                  <a:cubicBezTo>
                    <a:pt x="2455" y="11682"/>
                    <a:pt x="3006" y="11466"/>
                    <a:pt x="3570" y="11397"/>
                  </a:cubicBezTo>
                  <a:cubicBezTo>
                    <a:pt x="3664" y="11385"/>
                    <a:pt x="3758" y="11380"/>
                    <a:pt x="3852" y="11380"/>
                  </a:cubicBezTo>
                  <a:cubicBezTo>
                    <a:pt x="4415" y="11380"/>
                    <a:pt x="4963" y="11560"/>
                    <a:pt x="5527" y="11560"/>
                  </a:cubicBezTo>
                  <a:cubicBezTo>
                    <a:pt x="5598" y="11560"/>
                    <a:pt x="5670" y="11557"/>
                    <a:pt x="5742" y="11550"/>
                  </a:cubicBezTo>
                  <a:cubicBezTo>
                    <a:pt x="5871" y="11539"/>
                    <a:pt x="6005" y="11520"/>
                    <a:pt x="6139" y="11496"/>
                  </a:cubicBezTo>
                  <a:cubicBezTo>
                    <a:pt x="5715" y="8759"/>
                    <a:pt x="5761" y="4040"/>
                    <a:pt x="4119"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
            <p:cNvSpPr/>
            <p:nvPr/>
          </p:nvSpPr>
          <p:spPr>
            <a:xfrm>
              <a:off x="7081400" y="1312750"/>
              <a:ext cx="34275" cy="277200"/>
            </a:xfrm>
            <a:custGeom>
              <a:avLst/>
              <a:gdLst/>
              <a:ahLst/>
              <a:cxnLst/>
              <a:rect l="l" t="t" r="r" b="b"/>
              <a:pathLst>
                <a:path w="1371" h="11088" extrusionOk="0">
                  <a:moveTo>
                    <a:pt x="1325" y="0"/>
                  </a:moveTo>
                  <a:cubicBezTo>
                    <a:pt x="1310" y="0"/>
                    <a:pt x="1295" y="9"/>
                    <a:pt x="1289" y="28"/>
                  </a:cubicBezTo>
                  <a:cubicBezTo>
                    <a:pt x="1071" y="707"/>
                    <a:pt x="985" y="1431"/>
                    <a:pt x="924" y="2136"/>
                  </a:cubicBezTo>
                  <a:cubicBezTo>
                    <a:pt x="860" y="2844"/>
                    <a:pt x="834" y="3559"/>
                    <a:pt x="805" y="4273"/>
                  </a:cubicBezTo>
                  <a:cubicBezTo>
                    <a:pt x="775" y="5002"/>
                    <a:pt x="746" y="5731"/>
                    <a:pt x="669" y="6458"/>
                  </a:cubicBezTo>
                  <a:cubicBezTo>
                    <a:pt x="595" y="7185"/>
                    <a:pt x="458" y="7897"/>
                    <a:pt x="327" y="8611"/>
                  </a:cubicBezTo>
                  <a:cubicBezTo>
                    <a:pt x="179" y="9401"/>
                    <a:pt x="19" y="10207"/>
                    <a:pt x="2" y="11013"/>
                  </a:cubicBezTo>
                  <a:cubicBezTo>
                    <a:pt x="0" y="11063"/>
                    <a:pt x="36" y="11087"/>
                    <a:pt x="74" y="11087"/>
                  </a:cubicBezTo>
                  <a:cubicBezTo>
                    <a:pt x="112" y="11087"/>
                    <a:pt x="152" y="11062"/>
                    <a:pt x="155" y="11013"/>
                  </a:cubicBezTo>
                  <a:cubicBezTo>
                    <a:pt x="215" y="10288"/>
                    <a:pt x="309" y="9568"/>
                    <a:pt x="443" y="8854"/>
                  </a:cubicBezTo>
                  <a:cubicBezTo>
                    <a:pt x="570" y="8158"/>
                    <a:pt x="709" y="7464"/>
                    <a:pt x="794" y="6761"/>
                  </a:cubicBezTo>
                  <a:cubicBezTo>
                    <a:pt x="968" y="5336"/>
                    <a:pt x="939" y="3898"/>
                    <a:pt x="1036" y="2466"/>
                  </a:cubicBezTo>
                  <a:cubicBezTo>
                    <a:pt x="1091" y="1649"/>
                    <a:pt x="1214" y="852"/>
                    <a:pt x="1365" y="48"/>
                  </a:cubicBezTo>
                  <a:cubicBezTo>
                    <a:pt x="1371" y="19"/>
                    <a:pt x="1348" y="0"/>
                    <a:pt x="1325"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
            <p:cNvSpPr/>
            <p:nvPr/>
          </p:nvSpPr>
          <p:spPr>
            <a:xfrm>
              <a:off x="7114800" y="1317625"/>
              <a:ext cx="13875" cy="276450"/>
            </a:xfrm>
            <a:custGeom>
              <a:avLst/>
              <a:gdLst/>
              <a:ahLst/>
              <a:cxnLst/>
              <a:rect l="l" t="t" r="r" b="b"/>
              <a:pathLst>
                <a:path w="555" h="11058" extrusionOk="0">
                  <a:moveTo>
                    <a:pt x="488" y="1"/>
                  </a:moveTo>
                  <a:cubicBezTo>
                    <a:pt x="453" y="1"/>
                    <a:pt x="417" y="23"/>
                    <a:pt x="414" y="66"/>
                  </a:cubicBezTo>
                  <a:lnTo>
                    <a:pt x="416" y="68"/>
                  </a:lnTo>
                  <a:cubicBezTo>
                    <a:pt x="190" y="2899"/>
                    <a:pt x="69" y="5741"/>
                    <a:pt x="36" y="8580"/>
                  </a:cubicBezTo>
                  <a:cubicBezTo>
                    <a:pt x="27" y="9378"/>
                    <a:pt x="1" y="10181"/>
                    <a:pt x="40" y="10979"/>
                  </a:cubicBezTo>
                  <a:cubicBezTo>
                    <a:pt x="43" y="11031"/>
                    <a:pt x="83" y="11058"/>
                    <a:pt x="123" y="11058"/>
                  </a:cubicBezTo>
                  <a:cubicBezTo>
                    <a:pt x="163" y="11058"/>
                    <a:pt x="203" y="11031"/>
                    <a:pt x="205" y="10979"/>
                  </a:cubicBezTo>
                  <a:cubicBezTo>
                    <a:pt x="227" y="10269"/>
                    <a:pt x="203" y="9558"/>
                    <a:pt x="205" y="8848"/>
                  </a:cubicBezTo>
                  <a:cubicBezTo>
                    <a:pt x="207" y="8139"/>
                    <a:pt x="216" y="7427"/>
                    <a:pt x="231" y="6716"/>
                  </a:cubicBezTo>
                  <a:cubicBezTo>
                    <a:pt x="262" y="5297"/>
                    <a:pt x="317" y="3876"/>
                    <a:pt x="398" y="2460"/>
                  </a:cubicBezTo>
                  <a:cubicBezTo>
                    <a:pt x="444" y="1660"/>
                    <a:pt x="495" y="863"/>
                    <a:pt x="552" y="66"/>
                  </a:cubicBezTo>
                  <a:cubicBezTo>
                    <a:pt x="554" y="22"/>
                    <a:pt x="522" y="1"/>
                    <a:pt x="488"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
            <p:cNvSpPr/>
            <p:nvPr/>
          </p:nvSpPr>
          <p:spPr>
            <a:xfrm>
              <a:off x="7139900" y="1313625"/>
              <a:ext cx="7825" cy="272025"/>
            </a:xfrm>
            <a:custGeom>
              <a:avLst/>
              <a:gdLst/>
              <a:ahLst/>
              <a:cxnLst/>
              <a:rect l="l" t="t" r="r" b="b"/>
              <a:pathLst>
                <a:path w="313" h="10881" extrusionOk="0">
                  <a:moveTo>
                    <a:pt x="186" y="0"/>
                  </a:moveTo>
                  <a:cubicBezTo>
                    <a:pt x="165" y="0"/>
                    <a:pt x="144" y="14"/>
                    <a:pt x="143" y="41"/>
                  </a:cubicBezTo>
                  <a:cubicBezTo>
                    <a:pt x="53" y="1443"/>
                    <a:pt x="29" y="2841"/>
                    <a:pt x="16" y="4245"/>
                  </a:cubicBezTo>
                  <a:cubicBezTo>
                    <a:pt x="1" y="5639"/>
                    <a:pt x="9" y="7032"/>
                    <a:pt x="40" y="8424"/>
                  </a:cubicBezTo>
                  <a:cubicBezTo>
                    <a:pt x="49" y="8815"/>
                    <a:pt x="60" y="9204"/>
                    <a:pt x="71" y="9595"/>
                  </a:cubicBezTo>
                  <a:cubicBezTo>
                    <a:pt x="84" y="9992"/>
                    <a:pt x="82" y="10394"/>
                    <a:pt x="117" y="10792"/>
                  </a:cubicBezTo>
                  <a:cubicBezTo>
                    <a:pt x="122" y="10850"/>
                    <a:pt x="169" y="10881"/>
                    <a:pt x="214" y="10881"/>
                  </a:cubicBezTo>
                  <a:cubicBezTo>
                    <a:pt x="258" y="10881"/>
                    <a:pt x="300" y="10851"/>
                    <a:pt x="301" y="10792"/>
                  </a:cubicBezTo>
                  <a:cubicBezTo>
                    <a:pt x="312" y="10093"/>
                    <a:pt x="257" y="9388"/>
                    <a:pt x="240" y="8690"/>
                  </a:cubicBezTo>
                  <a:cubicBezTo>
                    <a:pt x="222" y="7991"/>
                    <a:pt x="211" y="7291"/>
                    <a:pt x="203" y="6588"/>
                  </a:cubicBezTo>
                  <a:cubicBezTo>
                    <a:pt x="185" y="5196"/>
                    <a:pt x="181" y="3801"/>
                    <a:pt x="203" y="2409"/>
                  </a:cubicBezTo>
                  <a:cubicBezTo>
                    <a:pt x="216" y="1620"/>
                    <a:pt x="225" y="830"/>
                    <a:pt x="227" y="41"/>
                  </a:cubicBezTo>
                  <a:cubicBezTo>
                    <a:pt x="227" y="14"/>
                    <a:pt x="206" y="0"/>
                    <a:pt x="186"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
            <p:cNvSpPr/>
            <p:nvPr/>
          </p:nvSpPr>
          <p:spPr>
            <a:xfrm>
              <a:off x="7155650" y="1313400"/>
              <a:ext cx="17650" cy="270325"/>
            </a:xfrm>
            <a:custGeom>
              <a:avLst/>
              <a:gdLst/>
              <a:ahLst/>
              <a:cxnLst/>
              <a:rect l="l" t="t" r="r" b="b"/>
              <a:pathLst>
                <a:path w="706" h="10813" extrusionOk="0">
                  <a:moveTo>
                    <a:pt x="66" y="1"/>
                  </a:moveTo>
                  <a:cubicBezTo>
                    <a:pt x="34" y="1"/>
                    <a:pt x="0" y="21"/>
                    <a:pt x="5" y="57"/>
                  </a:cubicBezTo>
                  <a:cubicBezTo>
                    <a:pt x="370" y="2802"/>
                    <a:pt x="350" y="5576"/>
                    <a:pt x="427" y="8339"/>
                  </a:cubicBezTo>
                  <a:lnTo>
                    <a:pt x="460" y="9503"/>
                  </a:lnTo>
                  <a:cubicBezTo>
                    <a:pt x="473" y="9907"/>
                    <a:pt x="464" y="10320"/>
                    <a:pt x="504" y="10721"/>
                  </a:cubicBezTo>
                  <a:cubicBezTo>
                    <a:pt x="509" y="10781"/>
                    <a:pt x="556" y="10812"/>
                    <a:pt x="601" y="10812"/>
                  </a:cubicBezTo>
                  <a:cubicBezTo>
                    <a:pt x="645" y="10812"/>
                    <a:pt x="688" y="10782"/>
                    <a:pt x="690" y="10721"/>
                  </a:cubicBezTo>
                  <a:cubicBezTo>
                    <a:pt x="706" y="10370"/>
                    <a:pt x="679" y="10014"/>
                    <a:pt x="671" y="9663"/>
                  </a:cubicBezTo>
                  <a:lnTo>
                    <a:pt x="642" y="8602"/>
                  </a:lnTo>
                  <a:cubicBezTo>
                    <a:pt x="622" y="7897"/>
                    <a:pt x="603" y="7190"/>
                    <a:pt x="581" y="6485"/>
                  </a:cubicBezTo>
                  <a:cubicBezTo>
                    <a:pt x="537" y="5097"/>
                    <a:pt x="513" y="3707"/>
                    <a:pt x="405" y="2323"/>
                  </a:cubicBezTo>
                  <a:cubicBezTo>
                    <a:pt x="346" y="1559"/>
                    <a:pt x="251" y="799"/>
                    <a:pt x="122" y="42"/>
                  </a:cubicBezTo>
                  <a:cubicBezTo>
                    <a:pt x="117" y="14"/>
                    <a:pt x="92" y="1"/>
                    <a:pt x="66"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
            <p:cNvSpPr/>
            <p:nvPr/>
          </p:nvSpPr>
          <p:spPr>
            <a:xfrm>
              <a:off x="7166650" y="1316500"/>
              <a:ext cx="35750" cy="270325"/>
            </a:xfrm>
            <a:custGeom>
              <a:avLst/>
              <a:gdLst/>
              <a:ahLst/>
              <a:cxnLst/>
              <a:rect l="l" t="t" r="r" b="b"/>
              <a:pathLst>
                <a:path w="1430" h="10813" extrusionOk="0">
                  <a:moveTo>
                    <a:pt x="53" y="0"/>
                  </a:moveTo>
                  <a:cubicBezTo>
                    <a:pt x="27" y="0"/>
                    <a:pt x="0" y="22"/>
                    <a:pt x="7" y="56"/>
                  </a:cubicBezTo>
                  <a:cubicBezTo>
                    <a:pt x="286" y="1435"/>
                    <a:pt x="481" y="2832"/>
                    <a:pt x="593" y="4235"/>
                  </a:cubicBezTo>
                  <a:cubicBezTo>
                    <a:pt x="705" y="5625"/>
                    <a:pt x="771" y="7020"/>
                    <a:pt x="905" y="8408"/>
                  </a:cubicBezTo>
                  <a:cubicBezTo>
                    <a:pt x="982" y="9188"/>
                    <a:pt x="1076" y="9963"/>
                    <a:pt x="1210" y="10736"/>
                  </a:cubicBezTo>
                  <a:cubicBezTo>
                    <a:pt x="1220" y="10789"/>
                    <a:pt x="1258" y="10812"/>
                    <a:pt x="1299" y="10812"/>
                  </a:cubicBezTo>
                  <a:cubicBezTo>
                    <a:pt x="1361" y="10812"/>
                    <a:pt x="1430" y="10759"/>
                    <a:pt x="1417" y="10679"/>
                  </a:cubicBezTo>
                  <a:cubicBezTo>
                    <a:pt x="942" y="7920"/>
                    <a:pt x="962" y="5109"/>
                    <a:pt x="569" y="2342"/>
                  </a:cubicBezTo>
                  <a:cubicBezTo>
                    <a:pt x="459" y="1562"/>
                    <a:pt x="318" y="787"/>
                    <a:pt x="97" y="32"/>
                  </a:cubicBezTo>
                  <a:cubicBezTo>
                    <a:pt x="89" y="10"/>
                    <a:pt x="71" y="0"/>
                    <a:pt x="53"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
            <p:cNvSpPr/>
            <p:nvPr/>
          </p:nvSpPr>
          <p:spPr>
            <a:xfrm>
              <a:off x="7124525" y="1198150"/>
              <a:ext cx="17425" cy="31100"/>
            </a:xfrm>
            <a:custGeom>
              <a:avLst/>
              <a:gdLst/>
              <a:ahLst/>
              <a:cxnLst/>
              <a:rect l="l" t="t" r="r" b="b"/>
              <a:pathLst>
                <a:path w="697" h="1244" extrusionOk="0">
                  <a:moveTo>
                    <a:pt x="449" y="0"/>
                  </a:moveTo>
                  <a:lnTo>
                    <a:pt x="5" y="11"/>
                  </a:lnTo>
                  <a:lnTo>
                    <a:pt x="5" y="1162"/>
                  </a:lnTo>
                  <a:cubicBezTo>
                    <a:pt x="1" y="1186"/>
                    <a:pt x="7" y="1210"/>
                    <a:pt x="20" y="1230"/>
                  </a:cubicBezTo>
                  <a:cubicBezTo>
                    <a:pt x="32" y="1239"/>
                    <a:pt x="48" y="1244"/>
                    <a:pt x="63" y="1244"/>
                  </a:cubicBezTo>
                  <a:cubicBezTo>
                    <a:pt x="70" y="1244"/>
                    <a:pt x="77" y="1243"/>
                    <a:pt x="84" y="1241"/>
                  </a:cubicBezTo>
                  <a:cubicBezTo>
                    <a:pt x="290" y="1212"/>
                    <a:pt x="497" y="1164"/>
                    <a:pt x="697" y="1098"/>
                  </a:cubicBezTo>
                  <a:cubicBezTo>
                    <a:pt x="657" y="1063"/>
                    <a:pt x="620" y="901"/>
                    <a:pt x="574" y="670"/>
                  </a:cubicBezTo>
                  <a:cubicBezTo>
                    <a:pt x="561" y="600"/>
                    <a:pt x="547" y="525"/>
                    <a:pt x="532" y="442"/>
                  </a:cubicBezTo>
                  <a:cubicBezTo>
                    <a:pt x="508" y="305"/>
                    <a:pt x="482" y="156"/>
                    <a:pt x="449"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
            <p:cNvSpPr/>
            <p:nvPr/>
          </p:nvSpPr>
          <p:spPr>
            <a:xfrm>
              <a:off x="7127875" y="1209175"/>
              <a:ext cx="11050" cy="6300"/>
            </a:xfrm>
            <a:custGeom>
              <a:avLst/>
              <a:gdLst/>
              <a:ahLst/>
              <a:cxnLst/>
              <a:rect l="l" t="t" r="r" b="b"/>
              <a:pathLst>
                <a:path w="442" h="252" extrusionOk="0">
                  <a:moveTo>
                    <a:pt x="400" y="1"/>
                  </a:moveTo>
                  <a:cubicBezTo>
                    <a:pt x="326" y="8"/>
                    <a:pt x="253" y="11"/>
                    <a:pt x="179" y="11"/>
                  </a:cubicBezTo>
                  <a:cubicBezTo>
                    <a:pt x="119" y="11"/>
                    <a:pt x="60" y="9"/>
                    <a:pt x="1" y="5"/>
                  </a:cubicBezTo>
                  <a:lnTo>
                    <a:pt x="1" y="5"/>
                  </a:lnTo>
                  <a:cubicBezTo>
                    <a:pt x="81" y="205"/>
                    <a:pt x="187" y="251"/>
                    <a:pt x="289" y="251"/>
                  </a:cubicBezTo>
                  <a:cubicBezTo>
                    <a:pt x="342" y="251"/>
                    <a:pt x="394" y="239"/>
                    <a:pt x="442" y="229"/>
                  </a:cubicBezTo>
                  <a:cubicBezTo>
                    <a:pt x="429" y="159"/>
                    <a:pt x="416" y="84"/>
                    <a:pt x="40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
            <p:cNvSpPr/>
            <p:nvPr/>
          </p:nvSpPr>
          <p:spPr>
            <a:xfrm>
              <a:off x="7102500" y="1151050"/>
              <a:ext cx="49825" cy="58950"/>
            </a:xfrm>
            <a:custGeom>
              <a:avLst/>
              <a:gdLst/>
              <a:ahLst/>
              <a:cxnLst/>
              <a:rect l="l" t="t" r="r" b="b"/>
              <a:pathLst>
                <a:path w="1993" h="2358" extrusionOk="0">
                  <a:moveTo>
                    <a:pt x="1023" y="1"/>
                  </a:moveTo>
                  <a:cubicBezTo>
                    <a:pt x="367" y="1"/>
                    <a:pt x="40" y="332"/>
                    <a:pt x="23" y="527"/>
                  </a:cubicBezTo>
                  <a:cubicBezTo>
                    <a:pt x="1" y="760"/>
                    <a:pt x="78" y="990"/>
                    <a:pt x="100" y="1223"/>
                  </a:cubicBezTo>
                  <a:cubicBezTo>
                    <a:pt x="120" y="1434"/>
                    <a:pt x="159" y="1640"/>
                    <a:pt x="216" y="1845"/>
                  </a:cubicBezTo>
                  <a:cubicBezTo>
                    <a:pt x="231" y="1897"/>
                    <a:pt x="248" y="1907"/>
                    <a:pt x="267" y="1907"/>
                  </a:cubicBezTo>
                  <a:cubicBezTo>
                    <a:pt x="281" y="1907"/>
                    <a:pt x="296" y="1902"/>
                    <a:pt x="313" y="1902"/>
                  </a:cubicBezTo>
                  <a:cubicBezTo>
                    <a:pt x="334" y="1902"/>
                    <a:pt x="358" y="1909"/>
                    <a:pt x="385" y="1939"/>
                  </a:cubicBezTo>
                  <a:cubicBezTo>
                    <a:pt x="539" y="2102"/>
                    <a:pt x="773" y="2348"/>
                    <a:pt x="984" y="2348"/>
                  </a:cubicBezTo>
                  <a:cubicBezTo>
                    <a:pt x="989" y="2348"/>
                    <a:pt x="995" y="2348"/>
                    <a:pt x="1000" y="2348"/>
                  </a:cubicBezTo>
                  <a:cubicBezTo>
                    <a:pt x="1077" y="2354"/>
                    <a:pt x="1145" y="2357"/>
                    <a:pt x="1206" y="2357"/>
                  </a:cubicBezTo>
                  <a:cubicBezTo>
                    <a:pt x="1554" y="2357"/>
                    <a:pt x="1677" y="2250"/>
                    <a:pt x="1839" y="2020"/>
                  </a:cubicBezTo>
                  <a:cubicBezTo>
                    <a:pt x="1966" y="1840"/>
                    <a:pt x="1993" y="1596"/>
                    <a:pt x="1993" y="1366"/>
                  </a:cubicBezTo>
                  <a:cubicBezTo>
                    <a:pt x="1993" y="1063"/>
                    <a:pt x="1953" y="760"/>
                    <a:pt x="1874" y="468"/>
                  </a:cubicBezTo>
                  <a:cubicBezTo>
                    <a:pt x="1874" y="468"/>
                    <a:pt x="1793" y="26"/>
                    <a:pt x="1092" y="2"/>
                  </a:cubicBezTo>
                  <a:cubicBezTo>
                    <a:pt x="1069" y="1"/>
                    <a:pt x="1046" y="1"/>
                    <a:pt x="1023"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
            <p:cNvSpPr/>
            <p:nvPr/>
          </p:nvSpPr>
          <p:spPr>
            <a:xfrm>
              <a:off x="7107825" y="1219175"/>
              <a:ext cx="68150" cy="91450"/>
            </a:xfrm>
            <a:custGeom>
              <a:avLst/>
              <a:gdLst/>
              <a:ahLst/>
              <a:cxnLst/>
              <a:rect l="l" t="t" r="r" b="b"/>
              <a:pathLst>
                <a:path w="2726" h="3658" extrusionOk="0">
                  <a:moveTo>
                    <a:pt x="1444" y="0"/>
                  </a:moveTo>
                  <a:cubicBezTo>
                    <a:pt x="1444" y="0"/>
                    <a:pt x="1226" y="135"/>
                    <a:pt x="863" y="135"/>
                  </a:cubicBezTo>
                  <a:cubicBezTo>
                    <a:pt x="809" y="135"/>
                    <a:pt x="753" y="132"/>
                    <a:pt x="693" y="125"/>
                  </a:cubicBezTo>
                  <a:cubicBezTo>
                    <a:pt x="688" y="125"/>
                    <a:pt x="682" y="124"/>
                    <a:pt x="677" y="124"/>
                  </a:cubicBezTo>
                  <a:cubicBezTo>
                    <a:pt x="597" y="124"/>
                    <a:pt x="521" y="204"/>
                    <a:pt x="451" y="336"/>
                  </a:cubicBezTo>
                  <a:cubicBezTo>
                    <a:pt x="429" y="376"/>
                    <a:pt x="409" y="422"/>
                    <a:pt x="387" y="472"/>
                  </a:cubicBezTo>
                  <a:cubicBezTo>
                    <a:pt x="245" y="824"/>
                    <a:pt x="128" y="1386"/>
                    <a:pt x="45" y="1904"/>
                  </a:cubicBezTo>
                  <a:cubicBezTo>
                    <a:pt x="65" y="2025"/>
                    <a:pt x="84" y="2144"/>
                    <a:pt x="98" y="2264"/>
                  </a:cubicBezTo>
                  <a:cubicBezTo>
                    <a:pt x="139" y="2598"/>
                    <a:pt x="78" y="2871"/>
                    <a:pt x="40" y="3198"/>
                  </a:cubicBezTo>
                  <a:cubicBezTo>
                    <a:pt x="1" y="3529"/>
                    <a:pt x="273" y="3578"/>
                    <a:pt x="548" y="3600"/>
                  </a:cubicBezTo>
                  <a:cubicBezTo>
                    <a:pt x="629" y="3604"/>
                    <a:pt x="708" y="3615"/>
                    <a:pt x="787" y="3626"/>
                  </a:cubicBezTo>
                  <a:cubicBezTo>
                    <a:pt x="977" y="3635"/>
                    <a:pt x="1256" y="3658"/>
                    <a:pt x="1541" y="3658"/>
                  </a:cubicBezTo>
                  <a:cubicBezTo>
                    <a:pt x="2121" y="3658"/>
                    <a:pt x="2725" y="3562"/>
                    <a:pt x="2647" y="3057"/>
                  </a:cubicBezTo>
                  <a:cubicBezTo>
                    <a:pt x="2592" y="2708"/>
                    <a:pt x="2456" y="2427"/>
                    <a:pt x="2483" y="2060"/>
                  </a:cubicBezTo>
                  <a:cubicBezTo>
                    <a:pt x="2496" y="1909"/>
                    <a:pt x="2524" y="1762"/>
                    <a:pt x="2522" y="1612"/>
                  </a:cubicBezTo>
                  <a:cubicBezTo>
                    <a:pt x="2480" y="1516"/>
                    <a:pt x="2408" y="1443"/>
                    <a:pt x="2338" y="1368"/>
                  </a:cubicBezTo>
                  <a:lnTo>
                    <a:pt x="2320" y="1351"/>
                  </a:lnTo>
                  <a:cubicBezTo>
                    <a:pt x="2274" y="1300"/>
                    <a:pt x="2228" y="1248"/>
                    <a:pt x="2184" y="1195"/>
                  </a:cubicBezTo>
                  <a:cubicBezTo>
                    <a:pt x="2096" y="1092"/>
                    <a:pt x="2010" y="982"/>
                    <a:pt x="1931" y="870"/>
                  </a:cubicBezTo>
                  <a:cubicBezTo>
                    <a:pt x="1892" y="815"/>
                    <a:pt x="1857" y="760"/>
                    <a:pt x="1822" y="705"/>
                  </a:cubicBezTo>
                  <a:cubicBezTo>
                    <a:pt x="1773" y="631"/>
                    <a:pt x="1727" y="556"/>
                    <a:pt x="1685" y="479"/>
                  </a:cubicBezTo>
                  <a:cubicBezTo>
                    <a:pt x="1650" y="418"/>
                    <a:pt x="1615" y="356"/>
                    <a:pt x="1584" y="292"/>
                  </a:cubicBezTo>
                  <a:cubicBezTo>
                    <a:pt x="1534" y="198"/>
                    <a:pt x="1488" y="101"/>
                    <a:pt x="1444"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
            <p:cNvSpPr/>
            <p:nvPr/>
          </p:nvSpPr>
          <p:spPr>
            <a:xfrm>
              <a:off x="7105300" y="1279075"/>
              <a:ext cx="1950" cy="15550"/>
            </a:xfrm>
            <a:custGeom>
              <a:avLst/>
              <a:gdLst/>
              <a:ahLst/>
              <a:cxnLst/>
              <a:rect l="l" t="t" r="r" b="b"/>
              <a:pathLst>
                <a:path w="78" h="622" extrusionOk="0">
                  <a:moveTo>
                    <a:pt x="73" y="0"/>
                  </a:moveTo>
                  <a:cubicBezTo>
                    <a:pt x="38" y="270"/>
                    <a:pt x="14" y="494"/>
                    <a:pt x="1" y="622"/>
                  </a:cubicBezTo>
                  <a:cubicBezTo>
                    <a:pt x="32" y="492"/>
                    <a:pt x="67" y="367"/>
                    <a:pt x="73" y="257"/>
                  </a:cubicBezTo>
                  <a:cubicBezTo>
                    <a:pt x="78" y="172"/>
                    <a:pt x="78" y="86"/>
                    <a:pt x="7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
            <p:cNvSpPr/>
            <p:nvPr/>
          </p:nvSpPr>
          <p:spPr>
            <a:xfrm>
              <a:off x="7085825" y="1227725"/>
              <a:ext cx="52950" cy="103100"/>
            </a:xfrm>
            <a:custGeom>
              <a:avLst/>
              <a:gdLst/>
              <a:ahLst/>
              <a:cxnLst/>
              <a:rect l="l" t="t" r="r" b="b"/>
              <a:pathLst>
                <a:path w="2118" h="4124" extrusionOk="0">
                  <a:moveTo>
                    <a:pt x="1303" y="0"/>
                  </a:moveTo>
                  <a:cubicBezTo>
                    <a:pt x="1118" y="0"/>
                    <a:pt x="962" y="195"/>
                    <a:pt x="857" y="376"/>
                  </a:cubicBezTo>
                  <a:cubicBezTo>
                    <a:pt x="545" y="914"/>
                    <a:pt x="400" y="1556"/>
                    <a:pt x="279" y="2186"/>
                  </a:cubicBezTo>
                  <a:cubicBezTo>
                    <a:pt x="172" y="2750"/>
                    <a:pt x="79" y="3321"/>
                    <a:pt x="0" y="3892"/>
                  </a:cubicBezTo>
                  <a:cubicBezTo>
                    <a:pt x="624" y="4020"/>
                    <a:pt x="1259" y="4097"/>
                    <a:pt x="1893" y="4123"/>
                  </a:cubicBezTo>
                  <a:cubicBezTo>
                    <a:pt x="1929" y="3822"/>
                    <a:pt x="1961" y="3519"/>
                    <a:pt x="1992" y="3216"/>
                  </a:cubicBezTo>
                  <a:cubicBezTo>
                    <a:pt x="2082" y="2272"/>
                    <a:pt x="2117" y="1268"/>
                    <a:pt x="1731" y="427"/>
                  </a:cubicBezTo>
                  <a:cubicBezTo>
                    <a:pt x="1731" y="427"/>
                    <a:pt x="1632" y="58"/>
                    <a:pt x="1353" y="5"/>
                  </a:cubicBezTo>
                  <a:cubicBezTo>
                    <a:pt x="1336" y="2"/>
                    <a:pt x="1320" y="0"/>
                    <a:pt x="1303"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
            <p:cNvSpPr/>
            <p:nvPr/>
          </p:nvSpPr>
          <p:spPr>
            <a:xfrm>
              <a:off x="6984675" y="1227075"/>
              <a:ext cx="137350" cy="66450"/>
            </a:xfrm>
            <a:custGeom>
              <a:avLst/>
              <a:gdLst/>
              <a:ahLst/>
              <a:cxnLst/>
              <a:rect l="l" t="t" r="r" b="b"/>
              <a:pathLst>
                <a:path w="5494" h="2658" extrusionOk="0">
                  <a:moveTo>
                    <a:pt x="5346" y="0"/>
                  </a:moveTo>
                  <a:lnTo>
                    <a:pt x="3991" y="811"/>
                  </a:lnTo>
                  <a:cubicBezTo>
                    <a:pt x="3528" y="1085"/>
                    <a:pt x="3043" y="1371"/>
                    <a:pt x="2518" y="1441"/>
                  </a:cubicBezTo>
                  <a:cubicBezTo>
                    <a:pt x="2433" y="1452"/>
                    <a:pt x="2348" y="1457"/>
                    <a:pt x="2264" y="1457"/>
                  </a:cubicBezTo>
                  <a:cubicBezTo>
                    <a:pt x="1898" y="1457"/>
                    <a:pt x="1537" y="1358"/>
                    <a:pt x="1220" y="1171"/>
                  </a:cubicBezTo>
                  <a:cubicBezTo>
                    <a:pt x="846" y="954"/>
                    <a:pt x="488" y="670"/>
                    <a:pt x="258" y="319"/>
                  </a:cubicBezTo>
                  <a:cubicBezTo>
                    <a:pt x="150" y="407"/>
                    <a:pt x="109" y="457"/>
                    <a:pt x="1" y="543"/>
                  </a:cubicBezTo>
                  <a:cubicBezTo>
                    <a:pt x="271" y="982"/>
                    <a:pt x="491" y="1454"/>
                    <a:pt x="818" y="1856"/>
                  </a:cubicBezTo>
                  <a:cubicBezTo>
                    <a:pt x="1143" y="2258"/>
                    <a:pt x="1598" y="2594"/>
                    <a:pt x="2155" y="2649"/>
                  </a:cubicBezTo>
                  <a:cubicBezTo>
                    <a:pt x="2215" y="2655"/>
                    <a:pt x="2275" y="2657"/>
                    <a:pt x="2336" y="2657"/>
                  </a:cubicBezTo>
                  <a:cubicBezTo>
                    <a:pt x="2550" y="2657"/>
                    <a:pt x="2770" y="2625"/>
                    <a:pt x="2986" y="2585"/>
                  </a:cubicBezTo>
                  <a:cubicBezTo>
                    <a:pt x="3218" y="2544"/>
                    <a:pt x="3449" y="2487"/>
                    <a:pt x="3673" y="2410"/>
                  </a:cubicBezTo>
                  <a:cubicBezTo>
                    <a:pt x="4705" y="2041"/>
                    <a:pt x="5485" y="1017"/>
                    <a:pt x="5494" y="22"/>
                  </a:cubicBezTo>
                  <a:lnTo>
                    <a:pt x="5346"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
            <p:cNvSpPr/>
            <p:nvPr/>
          </p:nvSpPr>
          <p:spPr>
            <a:xfrm>
              <a:off x="7115950" y="1214825"/>
              <a:ext cx="36700" cy="28350"/>
            </a:xfrm>
            <a:custGeom>
              <a:avLst/>
              <a:gdLst/>
              <a:ahLst/>
              <a:cxnLst/>
              <a:rect l="l" t="t" r="r" b="b"/>
              <a:pathLst>
                <a:path w="1468" h="1134" extrusionOk="0">
                  <a:moveTo>
                    <a:pt x="1062" y="1"/>
                  </a:moveTo>
                  <a:cubicBezTo>
                    <a:pt x="1062" y="1"/>
                    <a:pt x="928" y="126"/>
                    <a:pt x="651" y="135"/>
                  </a:cubicBezTo>
                  <a:cubicBezTo>
                    <a:pt x="639" y="135"/>
                    <a:pt x="628" y="135"/>
                    <a:pt x="617" y="135"/>
                  </a:cubicBezTo>
                  <a:cubicBezTo>
                    <a:pt x="365" y="135"/>
                    <a:pt x="243" y="45"/>
                    <a:pt x="243" y="45"/>
                  </a:cubicBezTo>
                  <a:cubicBezTo>
                    <a:pt x="239" y="43"/>
                    <a:pt x="235" y="43"/>
                    <a:pt x="231" y="43"/>
                  </a:cubicBezTo>
                  <a:cubicBezTo>
                    <a:pt x="186" y="43"/>
                    <a:pt x="128" y="134"/>
                    <a:pt x="144" y="225"/>
                  </a:cubicBezTo>
                  <a:cubicBezTo>
                    <a:pt x="161" y="321"/>
                    <a:pt x="161" y="304"/>
                    <a:pt x="82" y="359"/>
                  </a:cubicBezTo>
                  <a:cubicBezTo>
                    <a:pt x="1" y="411"/>
                    <a:pt x="82" y="455"/>
                    <a:pt x="322" y="679"/>
                  </a:cubicBezTo>
                  <a:cubicBezTo>
                    <a:pt x="434" y="782"/>
                    <a:pt x="502" y="805"/>
                    <a:pt x="561" y="805"/>
                  </a:cubicBezTo>
                  <a:cubicBezTo>
                    <a:pt x="606" y="805"/>
                    <a:pt x="646" y="792"/>
                    <a:pt x="698" y="792"/>
                  </a:cubicBezTo>
                  <a:cubicBezTo>
                    <a:pt x="724" y="792"/>
                    <a:pt x="752" y="795"/>
                    <a:pt x="785" y="805"/>
                  </a:cubicBezTo>
                  <a:cubicBezTo>
                    <a:pt x="972" y="857"/>
                    <a:pt x="1382" y="1134"/>
                    <a:pt x="1382" y="1134"/>
                  </a:cubicBezTo>
                  <a:cubicBezTo>
                    <a:pt x="1455" y="980"/>
                    <a:pt x="1468" y="805"/>
                    <a:pt x="1418" y="642"/>
                  </a:cubicBezTo>
                  <a:lnTo>
                    <a:pt x="1266" y="411"/>
                  </a:lnTo>
                  <a:cubicBezTo>
                    <a:pt x="1268" y="354"/>
                    <a:pt x="1273" y="297"/>
                    <a:pt x="1284" y="242"/>
                  </a:cubicBezTo>
                  <a:cubicBezTo>
                    <a:pt x="1303" y="161"/>
                    <a:pt x="1062" y="1"/>
                    <a:pt x="1062"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
            <p:cNvSpPr/>
            <p:nvPr/>
          </p:nvSpPr>
          <p:spPr>
            <a:xfrm>
              <a:off x="7042400" y="1227125"/>
              <a:ext cx="79675" cy="66375"/>
            </a:xfrm>
            <a:custGeom>
              <a:avLst/>
              <a:gdLst/>
              <a:ahLst/>
              <a:cxnLst/>
              <a:rect l="l" t="t" r="r" b="b"/>
              <a:pathLst>
                <a:path w="3187" h="2655" extrusionOk="0">
                  <a:moveTo>
                    <a:pt x="3040" y="1"/>
                  </a:moveTo>
                  <a:lnTo>
                    <a:pt x="1685" y="809"/>
                  </a:lnTo>
                  <a:cubicBezTo>
                    <a:pt x="1221" y="1083"/>
                    <a:pt x="736" y="1371"/>
                    <a:pt x="211" y="1441"/>
                  </a:cubicBezTo>
                  <a:cubicBezTo>
                    <a:pt x="147" y="1450"/>
                    <a:pt x="84" y="1455"/>
                    <a:pt x="20" y="1457"/>
                  </a:cubicBezTo>
                  <a:cubicBezTo>
                    <a:pt x="22" y="1624"/>
                    <a:pt x="24" y="1795"/>
                    <a:pt x="29" y="1960"/>
                  </a:cubicBezTo>
                  <a:cubicBezTo>
                    <a:pt x="35" y="2190"/>
                    <a:pt x="26" y="2423"/>
                    <a:pt x="0" y="2654"/>
                  </a:cubicBezTo>
                  <a:cubicBezTo>
                    <a:pt x="13" y="2654"/>
                    <a:pt x="26" y="2654"/>
                    <a:pt x="38" y="2654"/>
                  </a:cubicBezTo>
                  <a:cubicBezTo>
                    <a:pt x="250" y="2654"/>
                    <a:pt x="463" y="2621"/>
                    <a:pt x="677" y="2583"/>
                  </a:cubicBezTo>
                  <a:cubicBezTo>
                    <a:pt x="909" y="2544"/>
                    <a:pt x="1142" y="2485"/>
                    <a:pt x="1366" y="2410"/>
                  </a:cubicBezTo>
                  <a:cubicBezTo>
                    <a:pt x="2398" y="2039"/>
                    <a:pt x="3178" y="1015"/>
                    <a:pt x="3187" y="20"/>
                  </a:cubicBezTo>
                  <a:lnTo>
                    <a:pt x="3040" y="1"/>
                  </a:ln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
            <p:cNvSpPr/>
            <p:nvPr/>
          </p:nvSpPr>
          <p:spPr>
            <a:xfrm>
              <a:off x="7043100" y="1240950"/>
              <a:ext cx="78050" cy="37600"/>
            </a:xfrm>
            <a:custGeom>
              <a:avLst/>
              <a:gdLst/>
              <a:ahLst/>
              <a:cxnLst/>
              <a:rect l="l" t="t" r="r" b="b"/>
              <a:pathLst>
                <a:path w="3122" h="1504" extrusionOk="0">
                  <a:moveTo>
                    <a:pt x="3024" y="0"/>
                  </a:moveTo>
                  <a:cubicBezTo>
                    <a:pt x="3019" y="0"/>
                    <a:pt x="3015" y="0"/>
                    <a:pt x="3009" y="1"/>
                  </a:cubicBezTo>
                  <a:cubicBezTo>
                    <a:pt x="2542" y="69"/>
                    <a:pt x="2122" y="322"/>
                    <a:pt x="1740" y="590"/>
                  </a:cubicBezTo>
                  <a:cubicBezTo>
                    <a:pt x="1204" y="965"/>
                    <a:pt x="670" y="1126"/>
                    <a:pt x="75" y="1365"/>
                  </a:cubicBezTo>
                  <a:cubicBezTo>
                    <a:pt x="1" y="1391"/>
                    <a:pt x="18" y="1499"/>
                    <a:pt x="97" y="1501"/>
                  </a:cubicBezTo>
                  <a:lnTo>
                    <a:pt x="99" y="1501"/>
                  </a:lnTo>
                  <a:cubicBezTo>
                    <a:pt x="125" y="1503"/>
                    <a:pt x="151" y="1503"/>
                    <a:pt x="176" y="1503"/>
                  </a:cubicBezTo>
                  <a:cubicBezTo>
                    <a:pt x="629" y="1503"/>
                    <a:pt x="1092" y="1288"/>
                    <a:pt x="1472" y="1055"/>
                  </a:cubicBezTo>
                  <a:cubicBezTo>
                    <a:pt x="2001" y="730"/>
                    <a:pt x="2460" y="432"/>
                    <a:pt x="3038" y="183"/>
                  </a:cubicBezTo>
                  <a:cubicBezTo>
                    <a:pt x="3120" y="148"/>
                    <a:pt x="3121" y="0"/>
                    <a:pt x="3024" y="0"/>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
            <p:cNvSpPr/>
            <p:nvPr/>
          </p:nvSpPr>
          <p:spPr>
            <a:xfrm>
              <a:off x="7041125" y="1237175"/>
              <a:ext cx="76175" cy="36750"/>
            </a:xfrm>
            <a:custGeom>
              <a:avLst/>
              <a:gdLst/>
              <a:ahLst/>
              <a:cxnLst/>
              <a:rect l="l" t="t" r="r" b="b"/>
              <a:pathLst>
                <a:path w="3047" h="1470" extrusionOk="0">
                  <a:moveTo>
                    <a:pt x="2961" y="1"/>
                  </a:moveTo>
                  <a:cubicBezTo>
                    <a:pt x="2487" y="1"/>
                    <a:pt x="2091" y="301"/>
                    <a:pt x="1727" y="578"/>
                  </a:cubicBezTo>
                  <a:cubicBezTo>
                    <a:pt x="1189" y="987"/>
                    <a:pt x="659" y="1204"/>
                    <a:pt x="25" y="1426"/>
                  </a:cubicBezTo>
                  <a:cubicBezTo>
                    <a:pt x="1" y="1432"/>
                    <a:pt x="5" y="1470"/>
                    <a:pt x="31" y="1470"/>
                  </a:cubicBezTo>
                  <a:lnTo>
                    <a:pt x="31" y="1468"/>
                  </a:lnTo>
                  <a:cubicBezTo>
                    <a:pt x="47" y="1468"/>
                    <a:pt x="62" y="1468"/>
                    <a:pt x="78" y="1468"/>
                  </a:cubicBezTo>
                  <a:cubicBezTo>
                    <a:pt x="1197" y="1468"/>
                    <a:pt x="1986" y="529"/>
                    <a:pt x="2979" y="137"/>
                  </a:cubicBezTo>
                  <a:cubicBezTo>
                    <a:pt x="3047" y="108"/>
                    <a:pt x="3042" y="3"/>
                    <a:pt x="296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
            <p:cNvSpPr/>
            <p:nvPr/>
          </p:nvSpPr>
          <p:spPr>
            <a:xfrm>
              <a:off x="7030200" y="1257550"/>
              <a:ext cx="21050" cy="40725"/>
            </a:xfrm>
            <a:custGeom>
              <a:avLst/>
              <a:gdLst/>
              <a:ahLst/>
              <a:cxnLst/>
              <a:rect l="l" t="t" r="r" b="b"/>
              <a:pathLst>
                <a:path w="842" h="1629" extrusionOk="0">
                  <a:moveTo>
                    <a:pt x="657" y="0"/>
                  </a:moveTo>
                  <a:cubicBezTo>
                    <a:pt x="657" y="36"/>
                    <a:pt x="613" y="62"/>
                    <a:pt x="574" y="62"/>
                  </a:cubicBezTo>
                  <a:cubicBezTo>
                    <a:pt x="572" y="62"/>
                    <a:pt x="571" y="62"/>
                    <a:pt x="569" y="62"/>
                  </a:cubicBezTo>
                  <a:cubicBezTo>
                    <a:pt x="530" y="62"/>
                    <a:pt x="497" y="44"/>
                    <a:pt x="457" y="40"/>
                  </a:cubicBezTo>
                  <a:cubicBezTo>
                    <a:pt x="453" y="40"/>
                    <a:pt x="448" y="39"/>
                    <a:pt x="444" y="39"/>
                  </a:cubicBezTo>
                  <a:cubicBezTo>
                    <a:pt x="387" y="39"/>
                    <a:pt x="330" y="64"/>
                    <a:pt x="275" y="90"/>
                  </a:cubicBezTo>
                  <a:lnTo>
                    <a:pt x="113" y="84"/>
                  </a:lnTo>
                  <a:lnTo>
                    <a:pt x="113" y="84"/>
                  </a:lnTo>
                  <a:cubicBezTo>
                    <a:pt x="194" y="523"/>
                    <a:pt x="1" y="1022"/>
                    <a:pt x="159" y="1437"/>
                  </a:cubicBezTo>
                  <a:cubicBezTo>
                    <a:pt x="181" y="1492"/>
                    <a:pt x="209" y="1546"/>
                    <a:pt x="264" y="1573"/>
                  </a:cubicBezTo>
                  <a:cubicBezTo>
                    <a:pt x="282" y="1582"/>
                    <a:pt x="303" y="1587"/>
                    <a:pt x="325" y="1587"/>
                  </a:cubicBezTo>
                  <a:cubicBezTo>
                    <a:pt x="369" y="1587"/>
                    <a:pt x="415" y="1567"/>
                    <a:pt x="435" y="1529"/>
                  </a:cubicBezTo>
                  <a:cubicBezTo>
                    <a:pt x="451" y="1503"/>
                    <a:pt x="455" y="1465"/>
                    <a:pt x="484" y="1452"/>
                  </a:cubicBezTo>
                  <a:cubicBezTo>
                    <a:pt x="491" y="1449"/>
                    <a:pt x="497" y="1447"/>
                    <a:pt x="503" y="1447"/>
                  </a:cubicBezTo>
                  <a:cubicBezTo>
                    <a:pt x="541" y="1447"/>
                    <a:pt x="560" y="1507"/>
                    <a:pt x="574" y="1546"/>
                  </a:cubicBezTo>
                  <a:cubicBezTo>
                    <a:pt x="593" y="1596"/>
                    <a:pt x="650" y="1629"/>
                    <a:pt x="707" y="1629"/>
                  </a:cubicBezTo>
                  <a:cubicBezTo>
                    <a:pt x="740" y="1629"/>
                    <a:pt x="773" y="1618"/>
                    <a:pt x="798" y="1593"/>
                  </a:cubicBezTo>
                  <a:cubicBezTo>
                    <a:pt x="842" y="1546"/>
                    <a:pt x="842" y="1481"/>
                    <a:pt x="837" y="1423"/>
                  </a:cubicBezTo>
                  <a:cubicBezTo>
                    <a:pt x="815" y="1044"/>
                    <a:pt x="785" y="668"/>
                    <a:pt x="745" y="292"/>
                  </a:cubicBezTo>
                  <a:cubicBezTo>
                    <a:pt x="734" y="189"/>
                    <a:pt x="721" y="82"/>
                    <a:pt x="657"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
            <p:cNvSpPr/>
            <p:nvPr/>
          </p:nvSpPr>
          <p:spPr>
            <a:xfrm>
              <a:off x="7136300" y="1177825"/>
              <a:ext cx="8500" cy="18000"/>
            </a:xfrm>
            <a:custGeom>
              <a:avLst/>
              <a:gdLst/>
              <a:ahLst/>
              <a:cxnLst/>
              <a:rect l="l" t="t" r="r" b="b"/>
              <a:pathLst>
                <a:path w="340" h="720" extrusionOk="0">
                  <a:moveTo>
                    <a:pt x="131" y="1"/>
                  </a:moveTo>
                  <a:cubicBezTo>
                    <a:pt x="124" y="1"/>
                    <a:pt x="117" y="5"/>
                    <a:pt x="114" y="14"/>
                  </a:cubicBezTo>
                  <a:cubicBezTo>
                    <a:pt x="79" y="119"/>
                    <a:pt x="87" y="240"/>
                    <a:pt x="118" y="345"/>
                  </a:cubicBezTo>
                  <a:cubicBezTo>
                    <a:pt x="141" y="418"/>
                    <a:pt x="175" y="487"/>
                    <a:pt x="230" y="538"/>
                  </a:cubicBezTo>
                  <a:lnTo>
                    <a:pt x="230" y="538"/>
                  </a:lnTo>
                  <a:cubicBezTo>
                    <a:pt x="210" y="554"/>
                    <a:pt x="189" y="569"/>
                    <a:pt x="166" y="583"/>
                  </a:cubicBezTo>
                  <a:cubicBezTo>
                    <a:pt x="129" y="598"/>
                    <a:pt x="92" y="613"/>
                    <a:pt x="54" y="624"/>
                  </a:cubicBezTo>
                  <a:cubicBezTo>
                    <a:pt x="1" y="640"/>
                    <a:pt x="17" y="719"/>
                    <a:pt x="65" y="719"/>
                  </a:cubicBezTo>
                  <a:cubicBezTo>
                    <a:pt x="70" y="719"/>
                    <a:pt x="75" y="718"/>
                    <a:pt x="81" y="716"/>
                  </a:cubicBezTo>
                  <a:cubicBezTo>
                    <a:pt x="169" y="681"/>
                    <a:pt x="252" y="631"/>
                    <a:pt x="322" y="565"/>
                  </a:cubicBezTo>
                  <a:cubicBezTo>
                    <a:pt x="340" y="547"/>
                    <a:pt x="336" y="517"/>
                    <a:pt x="314" y="503"/>
                  </a:cubicBezTo>
                  <a:cubicBezTo>
                    <a:pt x="158" y="405"/>
                    <a:pt x="164" y="178"/>
                    <a:pt x="149" y="18"/>
                  </a:cubicBezTo>
                  <a:cubicBezTo>
                    <a:pt x="149" y="7"/>
                    <a:pt x="140" y="1"/>
                    <a:pt x="13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
            <p:cNvSpPr/>
            <p:nvPr/>
          </p:nvSpPr>
          <p:spPr>
            <a:xfrm>
              <a:off x="7131825" y="1198350"/>
              <a:ext cx="10950" cy="6250"/>
            </a:xfrm>
            <a:custGeom>
              <a:avLst/>
              <a:gdLst/>
              <a:ahLst/>
              <a:cxnLst/>
              <a:rect l="l" t="t" r="r" b="b"/>
              <a:pathLst>
                <a:path w="438" h="250" extrusionOk="0">
                  <a:moveTo>
                    <a:pt x="438" y="1"/>
                  </a:moveTo>
                  <a:lnTo>
                    <a:pt x="438" y="1"/>
                  </a:lnTo>
                  <a:cubicBezTo>
                    <a:pt x="342" y="10"/>
                    <a:pt x="247" y="15"/>
                    <a:pt x="152" y="15"/>
                  </a:cubicBezTo>
                  <a:cubicBezTo>
                    <a:pt x="109" y="15"/>
                    <a:pt x="67" y="14"/>
                    <a:pt x="25" y="12"/>
                  </a:cubicBezTo>
                  <a:lnTo>
                    <a:pt x="25" y="12"/>
                  </a:lnTo>
                  <a:cubicBezTo>
                    <a:pt x="1" y="163"/>
                    <a:pt x="78" y="245"/>
                    <a:pt x="201" y="249"/>
                  </a:cubicBezTo>
                  <a:cubicBezTo>
                    <a:pt x="383" y="240"/>
                    <a:pt x="425" y="122"/>
                    <a:pt x="4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
            <p:cNvSpPr/>
            <p:nvPr/>
          </p:nvSpPr>
          <p:spPr>
            <a:xfrm>
              <a:off x="7118750" y="1173925"/>
              <a:ext cx="12175" cy="3775"/>
            </a:xfrm>
            <a:custGeom>
              <a:avLst/>
              <a:gdLst/>
              <a:ahLst/>
              <a:cxnLst/>
              <a:rect l="l" t="t" r="r" b="b"/>
              <a:pathLst>
                <a:path w="487" h="151" extrusionOk="0">
                  <a:moveTo>
                    <a:pt x="287" y="1"/>
                  </a:moveTo>
                  <a:cubicBezTo>
                    <a:pt x="172" y="1"/>
                    <a:pt x="47" y="48"/>
                    <a:pt x="5" y="128"/>
                  </a:cubicBezTo>
                  <a:cubicBezTo>
                    <a:pt x="0" y="138"/>
                    <a:pt x="9" y="150"/>
                    <a:pt x="19" y="150"/>
                  </a:cubicBezTo>
                  <a:cubicBezTo>
                    <a:pt x="22" y="150"/>
                    <a:pt x="25" y="150"/>
                    <a:pt x="27" y="148"/>
                  </a:cubicBezTo>
                  <a:cubicBezTo>
                    <a:pt x="102" y="110"/>
                    <a:pt x="168" y="75"/>
                    <a:pt x="254" y="73"/>
                  </a:cubicBezTo>
                  <a:cubicBezTo>
                    <a:pt x="257" y="73"/>
                    <a:pt x="261" y="73"/>
                    <a:pt x="265" y="73"/>
                  </a:cubicBezTo>
                  <a:cubicBezTo>
                    <a:pt x="326" y="73"/>
                    <a:pt x="385" y="100"/>
                    <a:pt x="445" y="100"/>
                  </a:cubicBezTo>
                  <a:cubicBezTo>
                    <a:pt x="451" y="100"/>
                    <a:pt x="456" y="100"/>
                    <a:pt x="462" y="99"/>
                  </a:cubicBezTo>
                  <a:cubicBezTo>
                    <a:pt x="473" y="99"/>
                    <a:pt x="486" y="84"/>
                    <a:pt x="478" y="73"/>
                  </a:cubicBezTo>
                  <a:cubicBezTo>
                    <a:pt x="439" y="23"/>
                    <a:pt x="366" y="1"/>
                    <a:pt x="28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
            <p:cNvSpPr/>
            <p:nvPr/>
          </p:nvSpPr>
          <p:spPr>
            <a:xfrm>
              <a:off x="7141550" y="1172625"/>
              <a:ext cx="9125" cy="3100"/>
            </a:xfrm>
            <a:custGeom>
              <a:avLst/>
              <a:gdLst/>
              <a:ahLst/>
              <a:cxnLst/>
              <a:rect l="l" t="t" r="r" b="b"/>
              <a:pathLst>
                <a:path w="365" h="124" extrusionOk="0">
                  <a:moveTo>
                    <a:pt x="247" y="1"/>
                  </a:moveTo>
                  <a:cubicBezTo>
                    <a:pt x="215" y="1"/>
                    <a:pt x="182" y="7"/>
                    <a:pt x="150" y="13"/>
                  </a:cubicBezTo>
                  <a:cubicBezTo>
                    <a:pt x="95" y="22"/>
                    <a:pt x="7" y="42"/>
                    <a:pt x="0" y="108"/>
                  </a:cubicBezTo>
                  <a:cubicBezTo>
                    <a:pt x="0" y="117"/>
                    <a:pt x="7" y="123"/>
                    <a:pt x="16" y="123"/>
                  </a:cubicBezTo>
                  <a:cubicBezTo>
                    <a:pt x="17" y="123"/>
                    <a:pt x="19" y="123"/>
                    <a:pt x="20" y="123"/>
                  </a:cubicBezTo>
                  <a:cubicBezTo>
                    <a:pt x="77" y="101"/>
                    <a:pt x="137" y="88"/>
                    <a:pt x="198" y="81"/>
                  </a:cubicBezTo>
                  <a:cubicBezTo>
                    <a:pt x="208" y="80"/>
                    <a:pt x="219" y="80"/>
                    <a:pt x="230" y="80"/>
                  </a:cubicBezTo>
                  <a:cubicBezTo>
                    <a:pt x="249" y="80"/>
                    <a:pt x="268" y="81"/>
                    <a:pt x="286" y="86"/>
                  </a:cubicBezTo>
                  <a:cubicBezTo>
                    <a:pt x="294" y="88"/>
                    <a:pt x="302" y="89"/>
                    <a:pt x="310" y="89"/>
                  </a:cubicBezTo>
                  <a:cubicBezTo>
                    <a:pt x="322" y="89"/>
                    <a:pt x="335" y="86"/>
                    <a:pt x="345" y="81"/>
                  </a:cubicBezTo>
                  <a:cubicBezTo>
                    <a:pt x="361" y="72"/>
                    <a:pt x="365" y="48"/>
                    <a:pt x="352" y="35"/>
                  </a:cubicBezTo>
                  <a:cubicBezTo>
                    <a:pt x="320" y="9"/>
                    <a:pt x="284" y="1"/>
                    <a:pt x="2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
            <p:cNvSpPr/>
            <p:nvPr/>
          </p:nvSpPr>
          <p:spPr>
            <a:xfrm>
              <a:off x="7092525" y="1145675"/>
              <a:ext cx="54050" cy="155925"/>
            </a:xfrm>
            <a:custGeom>
              <a:avLst/>
              <a:gdLst/>
              <a:ahLst/>
              <a:cxnLst/>
              <a:rect l="l" t="t" r="r" b="b"/>
              <a:pathLst>
                <a:path w="2162" h="6237" extrusionOk="0">
                  <a:moveTo>
                    <a:pt x="960" y="1"/>
                  </a:moveTo>
                  <a:cubicBezTo>
                    <a:pt x="931" y="1"/>
                    <a:pt x="905" y="3"/>
                    <a:pt x="883" y="8"/>
                  </a:cubicBezTo>
                  <a:cubicBezTo>
                    <a:pt x="578" y="76"/>
                    <a:pt x="303" y="274"/>
                    <a:pt x="163" y="551"/>
                  </a:cubicBezTo>
                  <a:cubicBezTo>
                    <a:pt x="16" y="836"/>
                    <a:pt x="9" y="1170"/>
                    <a:pt x="7" y="1491"/>
                  </a:cubicBezTo>
                  <a:cubicBezTo>
                    <a:pt x="2" y="2057"/>
                    <a:pt x="0" y="2637"/>
                    <a:pt x="191" y="3173"/>
                  </a:cubicBezTo>
                  <a:cubicBezTo>
                    <a:pt x="347" y="3610"/>
                    <a:pt x="624" y="3997"/>
                    <a:pt x="767" y="4438"/>
                  </a:cubicBezTo>
                  <a:cubicBezTo>
                    <a:pt x="953" y="5013"/>
                    <a:pt x="896" y="5635"/>
                    <a:pt x="830" y="6237"/>
                  </a:cubicBezTo>
                  <a:cubicBezTo>
                    <a:pt x="973" y="6210"/>
                    <a:pt x="1085" y="6090"/>
                    <a:pt x="1140" y="5953"/>
                  </a:cubicBezTo>
                  <a:cubicBezTo>
                    <a:pt x="1197" y="5817"/>
                    <a:pt x="1204" y="5668"/>
                    <a:pt x="1212" y="5521"/>
                  </a:cubicBezTo>
                  <a:cubicBezTo>
                    <a:pt x="1232" y="5760"/>
                    <a:pt x="1274" y="5997"/>
                    <a:pt x="1342" y="6226"/>
                  </a:cubicBezTo>
                  <a:cubicBezTo>
                    <a:pt x="1347" y="6226"/>
                    <a:pt x="1353" y="6227"/>
                    <a:pt x="1358" y="6227"/>
                  </a:cubicBezTo>
                  <a:cubicBezTo>
                    <a:pt x="1443" y="6227"/>
                    <a:pt x="1500" y="6128"/>
                    <a:pt x="1527" y="6043"/>
                  </a:cubicBezTo>
                  <a:cubicBezTo>
                    <a:pt x="1702" y="5488"/>
                    <a:pt x="1610" y="4884"/>
                    <a:pt x="1518" y="4306"/>
                  </a:cubicBezTo>
                  <a:lnTo>
                    <a:pt x="1518" y="4306"/>
                  </a:lnTo>
                  <a:cubicBezTo>
                    <a:pt x="1704" y="4574"/>
                    <a:pt x="1893" y="4838"/>
                    <a:pt x="2087" y="5103"/>
                  </a:cubicBezTo>
                  <a:cubicBezTo>
                    <a:pt x="2161" y="3968"/>
                    <a:pt x="1166" y="3625"/>
                    <a:pt x="887" y="2299"/>
                  </a:cubicBezTo>
                  <a:cubicBezTo>
                    <a:pt x="837" y="2062"/>
                    <a:pt x="815" y="1223"/>
                    <a:pt x="793" y="983"/>
                  </a:cubicBezTo>
                  <a:cubicBezTo>
                    <a:pt x="791" y="957"/>
                    <a:pt x="788" y="930"/>
                    <a:pt x="786" y="903"/>
                  </a:cubicBezTo>
                  <a:lnTo>
                    <a:pt x="786" y="903"/>
                  </a:lnTo>
                  <a:cubicBezTo>
                    <a:pt x="1137" y="633"/>
                    <a:pt x="1812" y="563"/>
                    <a:pt x="1733" y="373"/>
                  </a:cubicBezTo>
                  <a:cubicBezTo>
                    <a:pt x="1645" y="163"/>
                    <a:pt x="1199" y="1"/>
                    <a:pt x="96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
            <p:cNvSpPr/>
            <p:nvPr/>
          </p:nvSpPr>
          <p:spPr>
            <a:xfrm>
              <a:off x="7129950" y="1150000"/>
              <a:ext cx="21350" cy="19450"/>
            </a:xfrm>
            <a:custGeom>
              <a:avLst/>
              <a:gdLst/>
              <a:ahLst/>
              <a:cxnLst/>
              <a:rect l="l" t="t" r="r" b="b"/>
              <a:pathLst>
                <a:path w="854" h="778" extrusionOk="0">
                  <a:moveTo>
                    <a:pt x="131" y="0"/>
                  </a:moveTo>
                  <a:cubicBezTo>
                    <a:pt x="1" y="0"/>
                    <a:pt x="49" y="64"/>
                    <a:pt x="124" y="112"/>
                  </a:cubicBezTo>
                  <a:cubicBezTo>
                    <a:pt x="199" y="160"/>
                    <a:pt x="267" y="312"/>
                    <a:pt x="504" y="360"/>
                  </a:cubicBezTo>
                  <a:cubicBezTo>
                    <a:pt x="740" y="406"/>
                    <a:pt x="852" y="754"/>
                    <a:pt x="853" y="777"/>
                  </a:cubicBezTo>
                  <a:lnTo>
                    <a:pt x="853" y="777"/>
                  </a:lnTo>
                  <a:lnTo>
                    <a:pt x="840" y="332"/>
                  </a:lnTo>
                  <a:lnTo>
                    <a:pt x="745" y="193"/>
                  </a:lnTo>
                  <a:lnTo>
                    <a:pt x="585" y="53"/>
                  </a:lnTo>
                  <a:cubicBezTo>
                    <a:pt x="585" y="53"/>
                    <a:pt x="260" y="0"/>
                    <a:pt x="131" y="0"/>
                  </a:cubicBezTo>
                  <a:close/>
                  <a:moveTo>
                    <a:pt x="853" y="777"/>
                  </a:moveTo>
                  <a:lnTo>
                    <a:pt x="853" y="778"/>
                  </a:lnTo>
                  <a:cubicBezTo>
                    <a:pt x="853" y="777"/>
                    <a:pt x="853" y="777"/>
                    <a:pt x="853" y="777"/>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
            <p:cNvSpPr/>
            <p:nvPr/>
          </p:nvSpPr>
          <p:spPr>
            <a:xfrm>
              <a:off x="7106125" y="1157550"/>
              <a:ext cx="11950" cy="23275"/>
            </a:xfrm>
            <a:custGeom>
              <a:avLst/>
              <a:gdLst/>
              <a:ahLst/>
              <a:cxnLst/>
              <a:rect l="l" t="t" r="r" b="b"/>
              <a:pathLst>
                <a:path w="478" h="931" extrusionOk="0">
                  <a:moveTo>
                    <a:pt x="446" y="0"/>
                  </a:moveTo>
                  <a:cubicBezTo>
                    <a:pt x="441" y="0"/>
                    <a:pt x="436" y="1"/>
                    <a:pt x="431" y="3"/>
                  </a:cubicBezTo>
                  <a:cubicBezTo>
                    <a:pt x="302" y="41"/>
                    <a:pt x="201" y="144"/>
                    <a:pt x="133" y="262"/>
                  </a:cubicBezTo>
                  <a:cubicBezTo>
                    <a:pt x="67" y="379"/>
                    <a:pt x="32" y="513"/>
                    <a:pt x="1" y="645"/>
                  </a:cubicBezTo>
                  <a:lnTo>
                    <a:pt x="194" y="930"/>
                  </a:lnTo>
                  <a:cubicBezTo>
                    <a:pt x="260" y="880"/>
                    <a:pt x="319" y="825"/>
                    <a:pt x="376" y="765"/>
                  </a:cubicBezTo>
                  <a:cubicBezTo>
                    <a:pt x="401" y="741"/>
                    <a:pt x="420" y="713"/>
                    <a:pt x="436" y="682"/>
                  </a:cubicBezTo>
                  <a:cubicBezTo>
                    <a:pt x="453" y="640"/>
                    <a:pt x="462" y="596"/>
                    <a:pt x="464" y="552"/>
                  </a:cubicBezTo>
                  <a:cubicBezTo>
                    <a:pt x="475" y="377"/>
                    <a:pt x="477" y="203"/>
                    <a:pt x="469" y="28"/>
                  </a:cubicBezTo>
                  <a:cubicBezTo>
                    <a:pt x="469" y="19"/>
                    <a:pt x="466" y="10"/>
                    <a:pt x="460" y="3"/>
                  </a:cubicBezTo>
                  <a:cubicBezTo>
                    <a:pt x="455" y="1"/>
                    <a:pt x="451" y="0"/>
                    <a:pt x="446"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
            <p:cNvSpPr/>
            <p:nvPr/>
          </p:nvSpPr>
          <p:spPr>
            <a:xfrm>
              <a:off x="7083075" y="1322125"/>
              <a:ext cx="51525" cy="14900"/>
            </a:xfrm>
            <a:custGeom>
              <a:avLst/>
              <a:gdLst/>
              <a:ahLst/>
              <a:cxnLst/>
              <a:rect l="l" t="t" r="r" b="b"/>
              <a:pathLst>
                <a:path w="2061" h="596" extrusionOk="0">
                  <a:moveTo>
                    <a:pt x="47" y="0"/>
                  </a:moveTo>
                  <a:cubicBezTo>
                    <a:pt x="47" y="53"/>
                    <a:pt x="0" y="294"/>
                    <a:pt x="0" y="294"/>
                  </a:cubicBezTo>
                  <a:cubicBezTo>
                    <a:pt x="0" y="294"/>
                    <a:pt x="213" y="439"/>
                    <a:pt x="1035" y="534"/>
                  </a:cubicBezTo>
                  <a:cubicBezTo>
                    <a:pt x="1471" y="584"/>
                    <a:pt x="1728" y="596"/>
                    <a:pt x="1873" y="596"/>
                  </a:cubicBezTo>
                  <a:cubicBezTo>
                    <a:pt x="2002" y="596"/>
                    <a:pt x="2043" y="586"/>
                    <a:pt x="2043" y="586"/>
                  </a:cubicBezTo>
                  <a:lnTo>
                    <a:pt x="2060" y="200"/>
                  </a:lnTo>
                  <a:lnTo>
                    <a:pt x="47" y="0"/>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
            <p:cNvSpPr/>
            <p:nvPr/>
          </p:nvSpPr>
          <p:spPr>
            <a:xfrm>
              <a:off x="7103000" y="1305200"/>
              <a:ext cx="21225" cy="14300"/>
            </a:xfrm>
            <a:custGeom>
              <a:avLst/>
              <a:gdLst/>
              <a:ahLst/>
              <a:cxnLst/>
              <a:rect l="l" t="t" r="r" b="b"/>
              <a:pathLst>
                <a:path w="849" h="572" extrusionOk="0">
                  <a:moveTo>
                    <a:pt x="802" y="0"/>
                  </a:moveTo>
                  <a:cubicBezTo>
                    <a:pt x="769" y="0"/>
                    <a:pt x="741" y="26"/>
                    <a:pt x="710" y="45"/>
                  </a:cubicBezTo>
                  <a:lnTo>
                    <a:pt x="580" y="128"/>
                  </a:lnTo>
                  <a:cubicBezTo>
                    <a:pt x="495" y="181"/>
                    <a:pt x="411" y="233"/>
                    <a:pt x="328" y="288"/>
                  </a:cubicBezTo>
                  <a:cubicBezTo>
                    <a:pt x="249" y="339"/>
                    <a:pt x="170" y="389"/>
                    <a:pt x="97" y="446"/>
                  </a:cubicBezTo>
                  <a:cubicBezTo>
                    <a:pt x="80" y="462"/>
                    <a:pt x="60" y="477"/>
                    <a:pt x="42" y="495"/>
                  </a:cubicBezTo>
                  <a:cubicBezTo>
                    <a:pt x="31" y="506"/>
                    <a:pt x="9" y="519"/>
                    <a:pt x="5" y="534"/>
                  </a:cubicBezTo>
                  <a:cubicBezTo>
                    <a:pt x="1" y="551"/>
                    <a:pt x="9" y="572"/>
                    <a:pt x="27" y="572"/>
                  </a:cubicBezTo>
                  <a:cubicBezTo>
                    <a:pt x="27" y="572"/>
                    <a:pt x="28" y="572"/>
                    <a:pt x="29" y="572"/>
                  </a:cubicBezTo>
                  <a:cubicBezTo>
                    <a:pt x="35" y="572"/>
                    <a:pt x="39" y="569"/>
                    <a:pt x="42" y="566"/>
                  </a:cubicBezTo>
                  <a:lnTo>
                    <a:pt x="42" y="566"/>
                  </a:lnTo>
                  <a:lnTo>
                    <a:pt x="42" y="567"/>
                  </a:lnTo>
                  <a:cubicBezTo>
                    <a:pt x="49" y="556"/>
                    <a:pt x="69" y="547"/>
                    <a:pt x="78" y="541"/>
                  </a:cubicBezTo>
                  <a:cubicBezTo>
                    <a:pt x="95" y="530"/>
                    <a:pt x="115" y="519"/>
                    <a:pt x="132" y="506"/>
                  </a:cubicBezTo>
                  <a:lnTo>
                    <a:pt x="231" y="442"/>
                  </a:lnTo>
                  <a:cubicBezTo>
                    <a:pt x="302" y="398"/>
                    <a:pt x="374" y="356"/>
                    <a:pt x="447" y="315"/>
                  </a:cubicBezTo>
                  <a:cubicBezTo>
                    <a:pt x="517" y="271"/>
                    <a:pt x="591" y="227"/>
                    <a:pt x="666" y="183"/>
                  </a:cubicBezTo>
                  <a:lnTo>
                    <a:pt x="772" y="119"/>
                  </a:lnTo>
                  <a:cubicBezTo>
                    <a:pt x="807" y="97"/>
                    <a:pt x="848" y="84"/>
                    <a:pt x="848" y="36"/>
                  </a:cubicBezTo>
                  <a:cubicBezTo>
                    <a:pt x="848" y="25"/>
                    <a:pt x="842" y="12"/>
                    <a:pt x="831" y="7"/>
                  </a:cubicBezTo>
                  <a:cubicBezTo>
                    <a:pt x="821" y="2"/>
                    <a:pt x="811" y="0"/>
                    <a:pt x="802"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
            <p:cNvSpPr/>
            <p:nvPr/>
          </p:nvSpPr>
          <p:spPr>
            <a:xfrm>
              <a:off x="7094850" y="1254800"/>
              <a:ext cx="14450" cy="21575"/>
            </a:xfrm>
            <a:custGeom>
              <a:avLst/>
              <a:gdLst/>
              <a:ahLst/>
              <a:cxnLst/>
              <a:rect l="l" t="t" r="r" b="b"/>
              <a:pathLst>
                <a:path w="578" h="863" extrusionOk="0">
                  <a:moveTo>
                    <a:pt x="540" y="0"/>
                  </a:moveTo>
                  <a:cubicBezTo>
                    <a:pt x="532" y="0"/>
                    <a:pt x="526" y="4"/>
                    <a:pt x="522" y="12"/>
                  </a:cubicBezTo>
                  <a:cubicBezTo>
                    <a:pt x="511" y="49"/>
                    <a:pt x="502" y="86"/>
                    <a:pt x="500" y="124"/>
                  </a:cubicBezTo>
                  <a:cubicBezTo>
                    <a:pt x="491" y="163"/>
                    <a:pt x="483" y="203"/>
                    <a:pt x="469" y="242"/>
                  </a:cubicBezTo>
                  <a:cubicBezTo>
                    <a:pt x="445" y="317"/>
                    <a:pt x="412" y="391"/>
                    <a:pt x="371" y="460"/>
                  </a:cubicBezTo>
                  <a:cubicBezTo>
                    <a:pt x="283" y="598"/>
                    <a:pt x="166" y="716"/>
                    <a:pt x="28" y="804"/>
                  </a:cubicBezTo>
                  <a:cubicBezTo>
                    <a:pt x="1" y="823"/>
                    <a:pt x="17" y="862"/>
                    <a:pt x="44" y="862"/>
                  </a:cubicBezTo>
                  <a:cubicBezTo>
                    <a:pt x="49" y="862"/>
                    <a:pt x="55" y="861"/>
                    <a:pt x="61" y="857"/>
                  </a:cubicBezTo>
                  <a:cubicBezTo>
                    <a:pt x="208" y="767"/>
                    <a:pt x="331" y="644"/>
                    <a:pt x="423" y="497"/>
                  </a:cubicBezTo>
                  <a:cubicBezTo>
                    <a:pt x="467" y="427"/>
                    <a:pt x="502" y="350"/>
                    <a:pt x="529" y="271"/>
                  </a:cubicBezTo>
                  <a:cubicBezTo>
                    <a:pt x="542" y="227"/>
                    <a:pt x="553" y="185"/>
                    <a:pt x="562" y="141"/>
                  </a:cubicBezTo>
                  <a:cubicBezTo>
                    <a:pt x="566" y="104"/>
                    <a:pt x="577" y="53"/>
                    <a:pt x="566" y="18"/>
                  </a:cubicBezTo>
                  <a:cubicBezTo>
                    <a:pt x="562" y="8"/>
                    <a:pt x="550" y="0"/>
                    <a:pt x="540"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
            <p:cNvSpPr/>
            <p:nvPr/>
          </p:nvSpPr>
          <p:spPr>
            <a:xfrm>
              <a:off x="7110075" y="1614800"/>
              <a:ext cx="37150" cy="12100"/>
            </a:xfrm>
            <a:custGeom>
              <a:avLst/>
              <a:gdLst/>
              <a:ahLst/>
              <a:cxnLst/>
              <a:rect l="l" t="t" r="r" b="b"/>
              <a:pathLst>
                <a:path w="1486" h="484" extrusionOk="0">
                  <a:moveTo>
                    <a:pt x="616" y="1"/>
                  </a:moveTo>
                  <a:cubicBezTo>
                    <a:pt x="616" y="1"/>
                    <a:pt x="573" y="89"/>
                    <a:pt x="352" y="89"/>
                  </a:cubicBezTo>
                  <a:cubicBezTo>
                    <a:pt x="268" y="89"/>
                    <a:pt x="157" y="76"/>
                    <a:pt x="12" y="40"/>
                  </a:cubicBezTo>
                  <a:lnTo>
                    <a:pt x="1" y="429"/>
                  </a:lnTo>
                  <a:lnTo>
                    <a:pt x="1411" y="484"/>
                  </a:lnTo>
                  <a:cubicBezTo>
                    <a:pt x="1411" y="484"/>
                    <a:pt x="1486" y="387"/>
                    <a:pt x="1391" y="354"/>
                  </a:cubicBezTo>
                  <a:cubicBezTo>
                    <a:pt x="1297" y="321"/>
                    <a:pt x="616" y="1"/>
                    <a:pt x="616"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
            <p:cNvSpPr/>
            <p:nvPr/>
          </p:nvSpPr>
          <p:spPr>
            <a:xfrm>
              <a:off x="7110350" y="1612225"/>
              <a:ext cx="16725" cy="9025"/>
            </a:xfrm>
            <a:custGeom>
              <a:avLst/>
              <a:gdLst/>
              <a:ahLst/>
              <a:cxnLst/>
              <a:rect l="l" t="t" r="r" b="b"/>
              <a:pathLst>
                <a:path w="669" h="361" extrusionOk="0">
                  <a:moveTo>
                    <a:pt x="8" y="1"/>
                  </a:moveTo>
                  <a:lnTo>
                    <a:pt x="1" y="143"/>
                  </a:lnTo>
                  <a:lnTo>
                    <a:pt x="319" y="361"/>
                  </a:lnTo>
                  <a:lnTo>
                    <a:pt x="557" y="328"/>
                  </a:lnTo>
                  <a:lnTo>
                    <a:pt x="669" y="211"/>
                  </a:lnTo>
                  <a:lnTo>
                    <a:pt x="651" y="29"/>
                  </a:lnTo>
                  <a:lnTo>
                    <a:pt x="8" y="1"/>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
            <p:cNvSpPr/>
            <p:nvPr/>
          </p:nvSpPr>
          <p:spPr>
            <a:xfrm>
              <a:off x="7158625" y="1614800"/>
              <a:ext cx="37200" cy="12100"/>
            </a:xfrm>
            <a:custGeom>
              <a:avLst/>
              <a:gdLst/>
              <a:ahLst/>
              <a:cxnLst/>
              <a:rect l="l" t="t" r="r" b="b"/>
              <a:pathLst>
                <a:path w="1488" h="484" extrusionOk="0">
                  <a:moveTo>
                    <a:pt x="615" y="1"/>
                  </a:moveTo>
                  <a:cubicBezTo>
                    <a:pt x="615" y="1"/>
                    <a:pt x="574" y="89"/>
                    <a:pt x="354" y="89"/>
                  </a:cubicBezTo>
                  <a:cubicBezTo>
                    <a:pt x="269" y="89"/>
                    <a:pt x="158" y="76"/>
                    <a:pt x="14" y="40"/>
                  </a:cubicBezTo>
                  <a:lnTo>
                    <a:pt x="0" y="429"/>
                  </a:lnTo>
                  <a:lnTo>
                    <a:pt x="1410" y="484"/>
                  </a:lnTo>
                  <a:cubicBezTo>
                    <a:pt x="1410" y="484"/>
                    <a:pt x="1487" y="387"/>
                    <a:pt x="1393" y="354"/>
                  </a:cubicBezTo>
                  <a:cubicBezTo>
                    <a:pt x="1298" y="321"/>
                    <a:pt x="615" y="1"/>
                    <a:pt x="615"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
            <p:cNvSpPr/>
            <p:nvPr/>
          </p:nvSpPr>
          <p:spPr>
            <a:xfrm>
              <a:off x="7158575" y="1613050"/>
              <a:ext cx="16225" cy="7175"/>
            </a:xfrm>
            <a:custGeom>
              <a:avLst/>
              <a:gdLst/>
              <a:ahLst/>
              <a:cxnLst/>
              <a:rect l="l" t="t" r="r" b="b"/>
              <a:pathLst>
                <a:path w="649" h="287" extrusionOk="0">
                  <a:moveTo>
                    <a:pt x="0" y="0"/>
                  </a:moveTo>
                  <a:lnTo>
                    <a:pt x="16" y="110"/>
                  </a:lnTo>
                  <a:lnTo>
                    <a:pt x="182" y="235"/>
                  </a:lnTo>
                  <a:cubicBezTo>
                    <a:pt x="182" y="235"/>
                    <a:pt x="404" y="286"/>
                    <a:pt x="436" y="286"/>
                  </a:cubicBezTo>
                  <a:cubicBezTo>
                    <a:pt x="438" y="286"/>
                    <a:pt x="439" y="286"/>
                    <a:pt x="439" y="286"/>
                  </a:cubicBezTo>
                  <a:cubicBezTo>
                    <a:pt x="457" y="282"/>
                    <a:pt x="648" y="183"/>
                    <a:pt x="648" y="183"/>
                  </a:cubicBezTo>
                  <a:lnTo>
                    <a:pt x="631" y="11"/>
                  </a:lnTo>
                  <a:lnTo>
                    <a:pt x="0" y="0"/>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
            <p:cNvSpPr/>
            <p:nvPr/>
          </p:nvSpPr>
          <p:spPr>
            <a:xfrm>
              <a:off x="7090600" y="1130950"/>
              <a:ext cx="22425" cy="20225"/>
            </a:xfrm>
            <a:custGeom>
              <a:avLst/>
              <a:gdLst/>
              <a:ahLst/>
              <a:cxnLst/>
              <a:rect l="l" t="t" r="r" b="b"/>
              <a:pathLst>
                <a:path w="897" h="809" extrusionOk="0">
                  <a:moveTo>
                    <a:pt x="481" y="1"/>
                  </a:moveTo>
                  <a:cubicBezTo>
                    <a:pt x="369" y="1"/>
                    <a:pt x="255" y="55"/>
                    <a:pt x="176" y="138"/>
                  </a:cubicBezTo>
                  <a:cubicBezTo>
                    <a:pt x="77" y="242"/>
                    <a:pt x="27" y="384"/>
                    <a:pt x="9" y="525"/>
                  </a:cubicBezTo>
                  <a:cubicBezTo>
                    <a:pt x="0" y="597"/>
                    <a:pt x="3" y="679"/>
                    <a:pt x="57" y="727"/>
                  </a:cubicBezTo>
                  <a:cubicBezTo>
                    <a:pt x="104" y="769"/>
                    <a:pt x="174" y="769"/>
                    <a:pt x="235" y="769"/>
                  </a:cubicBezTo>
                  <a:lnTo>
                    <a:pt x="538" y="764"/>
                  </a:lnTo>
                  <a:cubicBezTo>
                    <a:pt x="604" y="764"/>
                    <a:pt x="677" y="764"/>
                    <a:pt x="727" y="808"/>
                  </a:cubicBezTo>
                  <a:lnTo>
                    <a:pt x="820" y="782"/>
                  </a:lnTo>
                  <a:cubicBezTo>
                    <a:pt x="870" y="637"/>
                    <a:pt x="896" y="479"/>
                    <a:pt x="859" y="332"/>
                  </a:cubicBezTo>
                  <a:cubicBezTo>
                    <a:pt x="822" y="182"/>
                    <a:pt x="712" y="46"/>
                    <a:pt x="563" y="11"/>
                  </a:cubicBezTo>
                  <a:cubicBezTo>
                    <a:pt x="536" y="4"/>
                    <a:pt x="508" y="1"/>
                    <a:pt x="48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
            <p:cNvSpPr/>
            <p:nvPr/>
          </p:nvSpPr>
          <p:spPr>
            <a:xfrm>
              <a:off x="6969975" y="1215275"/>
              <a:ext cx="24225" cy="27325"/>
            </a:xfrm>
            <a:custGeom>
              <a:avLst/>
              <a:gdLst/>
              <a:ahLst/>
              <a:cxnLst/>
              <a:rect l="l" t="t" r="r" b="b"/>
              <a:pathLst>
                <a:path w="969" h="1093" extrusionOk="0">
                  <a:moveTo>
                    <a:pt x="165" y="0"/>
                  </a:moveTo>
                  <a:lnTo>
                    <a:pt x="165" y="0"/>
                  </a:lnTo>
                  <a:cubicBezTo>
                    <a:pt x="145" y="18"/>
                    <a:pt x="161" y="51"/>
                    <a:pt x="174" y="73"/>
                  </a:cubicBezTo>
                  <a:lnTo>
                    <a:pt x="404" y="442"/>
                  </a:lnTo>
                  <a:cubicBezTo>
                    <a:pt x="312" y="359"/>
                    <a:pt x="118" y="234"/>
                    <a:pt x="57" y="234"/>
                  </a:cubicBezTo>
                  <a:cubicBezTo>
                    <a:pt x="50" y="234"/>
                    <a:pt x="45" y="236"/>
                    <a:pt x="42" y="240"/>
                  </a:cubicBezTo>
                  <a:cubicBezTo>
                    <a:pt x="14" y="275"/>
                    <a:pt x="117" y="376"/>
                    <a:pt x="172" y="431"/>
                  </a:cubicBezTo>
                  <a:lnTo>
                    <a:pt x="365" y="633"/>
                  </a:lnTo>
                  <a:cubicBezTo>
                    <a:pt x="278" y="585"/>
                    <a:pt x="122" y="513"/>
                    <a:pt x="54" y="513"/>
                  </a:cubicBezTo>
                  <a:cubicBezTo>
                    <a:pt x="38" y="513"/>
                    <a:pt x="26" y="518"/>
                    <a:pt x="22" y="527"/>
                  </a:cubicBezTo>
                  <a:cubicBezTo>
                    <a:pt x="0" y="578"/>
                    <a:pt x="216" y="714"/>
                    <a:pt x="325" y="798"/>
                  </a:cubicBezTo>
                  <a:cubicBezTo>
                    <a:pt x="459" y="899"/>
                    <a:pt x="560" y="1061"/>
                    <a:pt x="725" y="1090"/>
                  </a:cubicBezTo>
                  <a:cubicBezTo>
                    <a:pt x="734" y="1091"/>
                    <a:pt x="742" y="1092"/>
                    <a:pt x="751" y="1092"/>
                  </a:cubicBezTo>
                  <a:cubicBezTo>
                    <a:pt x="788" y="1092"/>
                    <a:pt x="824" y="1077"/>
                    <a:pt x="852" y="1050"/>
                  </a:cubicBezTo>
                  <a:cubicBezTo>
                    <a:pt x="883" y="1011"/>
                    <a:pt x="903" y="962"/>
                    <a:pt x="907" y="912"/>
                  </a:cubicBezTo>
                  <a:cubicBezTo>
                    <a:pt x="863" y="802"/>
                    <a:pt x="903" y="679"/>
                    <a:pt x="932" y="565"/>
                  </a:cubicBezTo>
                  <a:cubicBezTo>
                    <a:pt x="962" y="451"/>
                    <a:pt x="969" y="224"/>
                    <a:pt x="905" y="224"/>
                  </a:cubicBezTo>
                  <a:cubicBezTo>
                    <a:pt x="839" y="227"/>
                    <a:pt x="776" y="431"/>
                    <a:pt x="767" y="549"/>
                  </a:cubicBezTo>
                  <a:cubicBezTo>
                    <a:pt x="686" y="365"/>
                    <a:pt x="463" y="43"/>
                    <a:pt x="414" y="43"/>
                  </a:cubicBezTo>
                  <a:cubicBezTo>
                    <a:pt x="412" y="43"/>
                    <a:pt x="410" y="43"/>
                    <a:pt x="409" y="44"/>
                  </a:cubicBezTo>
                  <a:cubicBezTo>
                    <a:pt x="369" y="71"/>
                    <a:pt x="527" y="308"/>
                    <a:pt x="600" y="433"/>
                  </a:cubicBezTo>
                  <a:cubicBezTo>
                    <a:pt x="477" y="268"/>
                    <a:pt x="347" y="99"/>
                    <a:pt x="165"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
            <p:cNvSpPr/>
            <p:nvPr/>
          </p:nvSpPr>
          <p:spPr>
            <a:xfrm>
              <a:off x="7123700" y="1181500"/>
              <a:ext cx="5525" cy="5575"/>
            </a:xfrm>
            <a:custGeom>
              <a:avLst/>
              <a:gdLst/>
              <a:ahLst/>
              <a:cxnLst/>
              <a:rect l="l" t="t" r="r" b="b"/>
              <a:pathLst>
                <a:path w="221" h="223" extrusionOk="0">
                  <a:moveTo>
                    <a:pt x="110" y="1"/>
                  </a:moveTo>
                  <a:cubicBezTo>
                    <a:pt x="97" y="1"/>
                    <a:pt x="82" y="3"/>
                    <a:pt x="69" y="9"/>
                  </a:cubicBezTo>
                  <a:cubicBezTo>
                    <a:pt x="42" y="20"/>
                    <a:pt x="20" y="40"/>
                    <a:pt x="9" y="69"/>
                  </a:cubicBezTo>
                  <a:cubicBezTo>
                    <a:pt x="3" y="82"/>
                    <a:pt x="1" y="97"/>
                    <a:pt x="1" y="110"/>
                  </a:cubicBezTo>
                  <a:lnTo>
                    <a:pt x="5" y="141"/>
                  </a:lnTo>
                  <a:cubicBezTo>
                    <a:pt x="9" y="159"/>
                    <a:pt x="18" y="176"/>
                    <a:pt x="31" y="190"/>
                  </a:cubicBezTo>
                  <a:lnTo>
                    <a:pt x="56" y="207"/>
                  </a:lnTo>
                  <a:cubicBezTo>
                    <a:pt x="71" y="216"/>
                    <a:pt x="90" y="222"/>
                    <a:pt x="110" y="222"/>
                  </a:cubicBezTo>
                  <a:lnTo>
                    <a:pt x="110" y="222"/>
                  </a:lnTo>
                  <a:cubicBezTo>
                    <a:pt x="124" y="222"/>
                    <a:pt x="139" y="220"/>
                    <a:pt x="152" y="214"/>
                  </a:cubicBezTo>
                  <a:cubicBezTo>
                    <a:pt x="179" y="203"/>
                    <a:pt x="200" y="181"/>
                    <a:pt x="209" y="154"/>
                  </a:cubicBezTo>
                  <a:cubicBezTo>
                    <a:pt x="218" y="141"/>
                    <a:pt x="220" y="126"/>
                    <a:pt x="220" y="110"/>
                  </a:cubicBezTo>
                  <a:lnTo>
                    <a:pt x="216" y="82"/>
                  </a:lnTo>
                  <a:cubicBezTo>
                    <a:pt x="211" y="64"/>
                    <a:pt x="203" y="47"/>
                    <a:pt x="190" y="34"/>
                  </a:cubicBezTo>
                  <a:lnTo>
                    <a:pt x="165" y="16"/>
                  </a:lnTo>
                  <a:cubicBezTo>
                    <a:pt x="150" y="5"/>
                    <a:pt x="130" y="1"/>
                    <a:pt x="110" y="1"/>
                  </a:cubicBezTo>
                  <a:close/>
                  <a:moveTo>
                    <a:pt x="110" y="222"/>
                  </a:moveTo>
                  <a:cubicBezTo>
                    <a:pt x="109" y="222"/>
                    <a:pt x="109" y="222"/>
                    <a:pt x="108" y="222"/>
                  </a:cubicBezTo>
                  <a:lnTo>
                    <a:pt x="110" y="222"/>
                  </a:lnTo>
                  <a:cubicBezTo>
                    <a:pt x="110" y="222"/>
                    <a:pt x="110" y="222"/>
                    <a:pt x="110" y="222"/>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
            <p:cNvSpPr/>
            <p:nvPr/>
          </p:nvSpPr>
          <p:spPr>
            <a:xfrm>
              <a:off x="7143850" y="1179300"/>
              <a:ext cx="5900" cy="5900"/>
            </a:xfrm>
            <a:custGeom>
              <a:avLst/>
              <a:gdLst/>
              <a:ahLst/>
              <a:cxnLst/>
              <a:rect l="l" t="t" r="r" b="b"/>
              <a:pathLst>
                <a:path w="236" h="236" extrusionOk="0">
                  <a:moveTo>
                    <a:pt x="117" y="1"/>
                  </a:moveTo>
                  <a:cubicBezTo>
                    <a:pt x="102" y="1"/>
                    <a:pt x="86" y="5"/>
                    <a:pt x="73" y="12"/>
                  </a:cubicBezTo>
                  <a:cubicBezTo>
                    <a:pt x="58" y="16"/>
                    <a:pt x="45" y="25"/>
                    <a:pt x="36" y="36"/>
                  </a:cubicBezTo>
                  <a:cubicBezTo>
                    <a:pt x="23" y="47"/>
                    <a:pt x="16" y="60"/>
                    <a:pt x="12" y="73"/>
                  </a:cubicBezTo>
                  <a:cubicBezTo>
                    <a:pt x="3" y="89"/>
                    <a:pt x="1" y="104"/>
                    <a:pt x="1" y="119"/>
                  </a:cubicBezTo>
                  <a:lnTo>
                    <a:pt x="5" y="150"/>
                  </a:lnTo>
                  <a:cubicBezTo>
                    <a:pt x="9" y="170"/>
                    <a:pt x="20" y="188"/>
                    <a:pt x="36" y="203"/>
                  </a:cubicBezTo>
                  <a:lnTo>
                    <a:pt x="58" y="220"/>
                  </a:lnTo>
                  <a:cubicBezTo>
                    <a:pt x="77" y="231"/>
                    <a:pt x="97" y="236"/>
                    <a:pt x="117" y="236"/>
                  </a:cubicBezTo>
                  <a:lnTo>
                    <a:pt x="119" y="236"/>
                  </a:lnTo>
                  <a:cubicBezTo>
                    <a:pt x="150" y="236"/>
                    <a:pt x="179" y="223"/>
                    <a:pt x="200" y="203"/>
                  </a:cubicBezTo>
                  <a:cubicBezTo>
                    <a:pt x="211" y="192"/>
                    <a:pt x="220" y="179"/>
                    <a:pt x="225" y="166"/>
                  </a:cubicBezTo>
                  <a:cubicBezTo>
                    <a:pt x="233" y="150"/>
                    <a:pt x="236" y="135"/>
                    <a:pt x="236" y="119"/>
                  </a:cubicBezTo>
                  <a:lnTo>
                    <a:pt x="231" y="89"/>
                  </a:lnTo>
                  <a:cubicBezTo>
                    <a:pt x="227" y="69"/>
                    <a:pt x="216" y="51"/>
                    <a:pt x="200" y="36"/>
                  </a:cubicBezTo>
                  <a:lnTo>
                    <a:pt x="176" y="18"/>
                  </a:lnTo>
                  <a:cubicBezTo>
                    <a:pt x="159" y="7"/>
                    <a:pt x="139" y="1"/>
                    <a:pt x="11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
            <p:cNvSpPr/>
            <p:nvPr/>
          </p:nvSpPr>
          <p:spPr>
            <a:xfrm>
              <a:off x="7112100" y="1169250"/>
              <a:ext cx="27875" cy="25150"/>
            </a:xfrm>
            <a:custGeom>
              <a:avLst/>
              <a:gdLst/>
              <a:ahLst/>
              <a:cxnLst/>
              <a:rect l="l" t="t" r="r" b="b"/>
              <a:pathLst>
                <a:path w="1115" h="1006" extrusionOk="0">
                  <a:moveTo>
                    <a:pt x="566" y="97"/>
                  </a:moveTo>
                  <a:cubicBezTo>
                    <a:pt x="714" y="97"/>
                    <a:pt x="851" y="160"/>
                    <a:pt x="924" y="304"/>
                  </a:cubicBezTo>
                  <a:cubicBezTo>
                    <a:pt x="1009" y="471"/>
                    <a:pt x="961" y="680"/>
                    <a:pt x="823" y="800"/>
                  </a:cubicBezTo>
                  <a:cubicBezTo>
                    <a:pt x="740" y="871"/>
                    <a:pt x="637" y="907"/>
                    <a:pt x="534" y="907"/>
                  </a:cubicBezTo>
                  <a:cubicBezTo>
                    <a:pt x="460" y="907"/>
                    <a:pt x="387" y="889"/>
                    <a:pt x="320" y="853"/>
                  </a:cubicBezTo>
                  <a:cubicBezTo>
                    <a:pt x="232" y="807"/>
                    <a:pt x="162" y="728"/>
                    <a:pt x="126" y="633"/>
                  </a:cubicBezTo>
                  <a:cubicBezTo>
                    <a:pt x="111" y="596"/>
                    <a:pt x="101" y="555"/>
                    <a:pt x="97" y="512"/>
                  </a:cubicBezTo>
                  <a:lnTo>
                    <a:pt x="97" y="512"/>
                  </a:lnTo>
                  <a:cubicBezTo>
                    <a:pt x="104" y="507"/>
                    <a:pt x="109" y="500"/>
                    <a:pt x="111" y="491"/>
                  </a:cubicBezTo>
                  <a:cubicBezTo>
                    <a:pt x="129" y="405"/>
                    <a:pt x="148" y="324"/>
                    <a:pt x="203" y="253"/>
                  </a:cubicBezTo>
                  <a:cubicBezTo>
                    <a:pt x="265" y="179"/>
                    <a:pt x="350" y="128"/>
                    <a:pt x="445" y="111"/>
                  </a:cubicBezTo>
                  <a:cubicBezTo>
                    <a:pt x="485" y="102"/>
                    <a:pt x="526" y="97"/>
                    <a:pt x="566" y="97"/>
                  </a:cubicBezTo>
                  <a:close/>
                  <a:moveTo>
                    <a:pt x="579" y="1"/>
                  </a:moveTo>
                  <a:cubicBezTo>
                    <a:pt x="551" y="1"/>
                    <a:pt x="524" y="2"/>
                    <a:pt x="498" y="5"/>
                  </a:cubicBezTo>
                  <a:cubicBezTo>
                    <a:pt x="366" y="21"/>
                    <a:pt x="238" y="69"/>
                    <a:pt x="151" y="168"/>
                  </a:cubicBezTo>
                  <a:cubicBezTo>
                    <a:pt x="106" y="218"/>
                    <a:pt x="69" y="279"/>
                    <a:pt x="48" y="344"/>
                  </a:cubicBezTo>
                  <a:lnTo>
                    <a:pt x="48" y="344"/>
                  </a:lnTo>
                  <a:cubicBezTo>
                    <a:pt x="1" y="430"/>
                    <a:pt x="12" y="555"/>
                    <a:pt x="39" y="644"/>
                  </a:cubicBezTo>
                  <a:cubicBezTo>
                    <a:pt x="69" y="745"/>
                    <a:pt x="133" y="835"/>
                    <a:pt x="219" y="899"/>
                  </a:cubicBezTo>
                  <a:cubicBezTo>
                    <a:pt x="314" y="970"/>
                    <a:pt x="426" y="1006"/>
                    <a:pt x="538" y="1006"/>
                  </a:cubicBezTo>
                  <a:cubicBezTo>
                    <a:pt x="641" y="1006"/>
                    <a:pt x="744" y="976"/>
                    <a:pt x="834" y="915"/>
                  </a:cubicBezTo>
                  <a:cubicBezTo>
                    <a:pt x="1022" y="785"/>
                    <a:pt x="1115" y="539"/>
                    <a:pt x="1040" y="322"/>
                  </a:cubicBezTo>
                  <a:cubicBezTo>
                    <a:pt x="1005" y="221"/>
                    <a:pt x="939" y="135"/>
                    <a:pt x="851" y="76"/>
                  </a:cubicBezTo>
                  <a:cubicBezTo>
                    <a:pt x="771" y="21"/>
                    <a:pt x="674" y="1"/>
                    <a:pt x="57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
            <p:cNvSpPr/>
            <p:nvPr/>
          </p:nvSpPr>
          <p:spPr>
            <a:xfrm>
              <a:off x="7139450" y="1170200"/>
              <a:ext cx="20025" cy="21925"/>
            </a:xfrm>
            <a:custGeom>
              <a:avLst/>
              <a:gdLst/>
              <a:ahLst/>
              <a:cxnLst/>
              <a:rect l="l" t="t" r="r" b="b"/>
              <a:pathLst>
                <a:path w="801" h="877" extrusionOk="0">
                  <a:moveTo>
                    <a:pt x="374" y="86"/>
                  </a:moveTo>
                  <a:cubicBezTo>
                    <a:pt x="472" y="86"/>
                    <a:pt x="563" y="149"/>
                    <a:pt x="616" y="246"/>
                  </a:cubicBezTo>
                  <a:cubicBezTo>
                    <a:pt x="686" y="371"/>
                    <a:pt x="712" y="552"/>
                    <a:pt x="627" y="674"/>
                  </a:cubicBezTo>
                  <a:cubicBezTo>
                    <a:pt x="574" y="749"/>
                    <a:pt x="492" y="783"/>
                    <a:pt x="408" y="783"/>
                  </a:cubicBezTo>
                  <a:cubicBezTo>
                    <a:pt x="351" y="783"/>
                    <a:pt x="294" y="767"/>
                    <a:pt x="245" y="738"/>
                  </a:cubicBezTo>
                  <a:cubicBezTo>
                    <a:pt x="174" y="692"/>
                    <a:pt x="122" y="624"/>
                    <a:pt x="98" y="543"/>
                  </a:cubicBezTo>
                  <a:cubicBezTo>
                    <a:pt x="90" y="516"/>
                    <a:pt x="85" y="490"/>
                    <a:pt x="83" y="464"/>
                  </a:cubicBezTo>
                  <a:lnTo>
                    <a:pt x="83" y="464"/>
                  </a:lnTo>
                  <a:cubicBezTo>
                    <a:pt x="83" y="404"/>
                    <a:pt x="85" y="343"/>
                    <a:pt x="106" y="290"/>
                  </a:cubicBezTo>
                  <a:cubicBezTo>
                    <a:pt x="133" y="222"/>
                    <a:pt x="179" y="163"/>
                    <a:pt x="240" y="125"/>
                  </a:cubicBezTo>
                  <a:cubicBezTo>
                    <a:pt x="285" y="98"/>
                    <a:pt x="330" y="86"/>
                    <a:pt x="374" y="86"/>
                  </a:cubicBezTo>
                  <a:close/>
                  <a:moveTo>
                    <a:pt x="356" y="1"/>
                  </a:moveTo>
                  <a:cubicBezTo>
                    <a:pt x="326" y="1"/>
                    <a:pt x="295" y="4"/>
                    <a:pt x="264" y="11"/>
                  </a:cubicBezTo>
                  <a:cubicBezTo>
                    <a:pt x="163" y="38"/>
                    <a:pt x="80" y="108"/>
                    <a:pt x="38" y="205"/>
                  </a:cubicBezTo>
                  <a:cubicBezTo>
                    <a:pt x="12" y="261"/>
                    <a:pt x="4" y="325"/>
                    <a:pt x="4" y="389"/>
                  </a:cubicBezTo>
                  <a:lnTo>
                    <a:pt x="4" y="389"/>
                  </a:lnTo>
                  <a:cubicBezTo>
                    <a:pt x="0" y="440"/>
                    <a:pt x="5" y="492"/>
                    <a:pt x="17" y="542"/>
                  </a:cubicBezTo>
                  <a:lnTo>
                    <a:pt x="17" y="542"/>
                  </a:lnTo>
                  <a:cubicBezTo>
                    <a:pt x="18" y="545"/>
                    <a:pt x="18" y="548"/>
                    <a:pt x="19" y="552"/>
                  </a:cubicBezTo>
                  <a:cubicBezTo>
                    <a:pt x="19" y="557"/>
                    <a:pt x="21" y="561"/>
                    <a:pt x="23" y="565"/>
                  </a:cubicBezTo>
                  <a:lnTo>
                    <a:pt x="23" y="565"/>
                  </a:lnTo>
                  <a:cubicBezTo>
                    <a:pt x="48" y="645"/>
                    <a:pt x="93" y="719"/>
                    <a:pt x="155" y="773"/>
                  </a:cubicBezTo>
                  <a:cubicBezTo>
                    <a:pt x="221" y="835"/>
                    <a:pt x="308" y="872"/>
                    <a:pt x="401" y="877"/>
                  </a:cubicBezTo>
                  <a:cubicBezTo>
                    <a:pt x="404" y="877"/>
                    <a:pt x="407" y="877"/>
                    <a:pt x="410" y="877"/>
                  </a:cubicBezTo>
                  <a:cubicBezTo>
                    <a:pt x="501" y="877"/>
                    <a:pt x="587" y="844"/>
                    <a:pt x="655" y="784"/>
                  </a:cubicBezTo>
                  <a:cubicBezTo>
                    <a:pt x="800" y="657"/>
                    <a:pt x="794" y="433"/>
                    <a:pt x="728" y="268"/>
                  </a:cubicBezTo>
                  <a:cubicBezTo>
                    <a:pt x="697" y="172"/>
                    <a:pt x="629" y="93"/>
                    <a:pt x="541" y="44"/>
                  </a:cubicBezTo>
                  <a:cubicBezTo>
                    <a:pt x="483" y="16"/>
                    <a:pt x="420" y="1"/>
                    <a:pt x="356"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
            <p:cNvSpPr/>
            <p:nvPr/>
          </p:nvSpPr>
          <p:spPr>
            <a:xfrm>
              <a:off x="7136175" y="1176050"/>
              <a:ext cx="5675" cy="3200"/>
            </a:xfrm>
            <a:custGeom>
              <a:avLst/>
              <a:gdLst/>
              <a:ahLst/>
              <a:cxnLst/>
              <a:rect l="l" t="t" r="r" b="b"/>
              <a:pathLst>
                <a:path w="227" h="128" extrusionOk="0">
                  <a:moveTo>
                    <a:pt x="138" y="0"/>
                  </a:moveTo>
                  <a:cubicBezTo>
                    <a:pt x="129" y="0"/>
                    <a:pt x="119" y="2"/>
                    <a:pt x="110" y="3"/>
                  </a:cubicBezTo>
                  <a:cubicBezTo>
                    <a:pt x="99" y="3"/>
                    <a:pt x="88" y="3"/>
                    <a:pt x="77" y="8"/>
                  </a:cubicBezTo>
                  <a:lnTo>
                    <a:pt x="55" y="14"/>
                  </a:lnTo>
                  <a:cubicBezTo>
                    <a:pt x="46" y="17"/>
                    <a:pt x="37" y="21"/>
                    <a:pt x="29" y="28"/>
                  </a:cubicBezTo>
                  <a:cubicBezTo>
                    <a:pt x="18" y="32"/>
                    <a:pt x="11" y="41"/>
                    <a:pt x="7" y="50"/>
                  </a:cubicBezTo>
                  <a:cubicBezTo>
                    <a:pt x="0" y="63"/>
                    <a:pt x="0" y="76"/>
                    <a:pt x="7" y="87"/>
                  </a:cubicBezTo>
                  <a:lnTo>
                    <a:pt x="9" y="87"/>
                  </a:lnTo>
                  <a:cubicBezTo>
                    <a:pt x="22" y="115"/>
                    <a:pt x="62" y="115"/>
                    <a:pt x="88" y="118"/>
                  </a:cubicBezTo>
                  <a:lnTo>
                    <a:pt x="73" y="118"/>
                  </a:lnTo>
                  <a:cubicBezTo>
                    <a:pt x="81" y="118"/>
                    <a:pt x="92" y="120"/>
                    <a:pt x="101" y="120"/>
                  </a:cubicBezTo>
                  <a:lnTo>
                    <a:pt x="134" y="120"/>
                  </a:lnTo>
                  <a:cubicBezTo>
                    <a:pt x="141" y="124"/>
                    <a:pt x="150" y="126"/>
                    <a:pt x="156" y="126"/>
                  </a:cubicBezTo>
                  <a:cubicBezTo>
                    <a:pt x="159" y="127"/>
                    <a:pt x="163" y="127"/>
                    <a:pt x="166" y="127"/>
                  </a:cubicBezTo>
                  <a:cubicBezTo>
                    <a:pt x="176" y="127"/>
                    <a:pt x="185" y="125"/>
                    <a:pt x="193" y="120"/>
                  </a:cubicBezTo>
                  <a:cubicBezTo>
                    <a:pt x="202" y="115"/>
                    <a:pt x="211" y="107"/>
                    <a:pt x="215" y="98"/>
                  </a:cubicBezTo>
                  <a:cubicBezTo>
                    <a:pt x="224" y="85"/>
                    <a:pt x="226" y="69"/>
                    <a:pt x="222" y="54"/>
                  </a:cubicBezTo>
                  <a:cubicBezTo>
                    <a:pt x="220" y="47"/>
                    <a:pt x="218" y="41"/>
                    <a:pt x="213" y="36"/>
                  </a:cubicBezTo>
                  <a:cubicBezTo>
                    <a:pt x="209" y="25"/>
                    <a:pt x="200" y="17"/>
                    <a:pt x="189" y="12"/>
                  </a:cubicBezTo>
                  <a:cubicBezTo>
                    <a:pt x="178" y="6"/>
                    <a:pt x="165" y="1"/>
                    <a:pt x="150" y="1"/>
                  </a:cubicBezTo>
                  <a:cubicBezTo>
                    <a:pt x="146" y="1"/>
                    <a:pt x="142" y="0"/>
                    <a:pt x="138"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
            <p:cNvSpPr/>
            <p:nvPr/>
          </p:nvSpPr>
          <p:spPr>
            <a:xfrm>
              <a:off x="7192000" y="1370875"/>
              <a:ext cx="47850" cy="242575"/>
            </a:xfrm>
            <a:custGeom>
              <a:avLst/>
              <a:gdLst/>
              <a:ahLst/>
              <a:cxnLst/>
              <a:rect l="l" t="t" r="r" b="b"/>
              <a:pathLst>
                <a:path w="1914" h="9703" extrusionOk="0">
                  <a:moveTo>
                    <a:pt x="1817" y="0"/>
                  </a:moveTo>
                  <a:lnTo>
                    <a:pt x="108" y="534"/>
                  </a:lnTo>
                  <a:cubicBezTo>
                    <a:pt x="1" y="1678"/>
                    <a:pt x="49" y="2833"/>
                    <a:pt x="255" y="3966"/>
                  </a:cubicBezTo>
                  <a:cubicBezTo>
                    <a:pt x="321" y="4324"/>
                    <a:pt x="403" y="4685"/>
                    <a:pt x="416" y="5049"/>
                  </a:cubicBezTo>
                  <a:cubicBezTo>
                    <a:pt x="438" y="5594"/>
                    <a:pt x="306" y="6136"/>
                    <a:pt x="310" y="6683"/>
                  </a:cubicBezTo>
                  <a:cubicBezTo>
                    <a:pt x="324" y="7718"/>
                    <a:pt x="826" y="8682"/>
                    <a:pt x="1007" y="9703"/>
                  </a:cubicBezTo>
                  <a:lnTo>
                    <a:pt x="1540" y="9703"/>
                  </a:lnTo>
                  <a:cubicBezTo>
                    <a:pt x="1490" y="8888"/>
                    <a:pt x="1518" y="8073"/>
                    <a:pt x="1624" y="7265"/>
                  </a:cubicBezTo>
                  <a:cubicBezTo>
                    <a:pt x="1672" y="6885"/>
                    <a:pt x="1740" y="6505"/>
                    <a:pt x="1711" y="6123"/>
                  </a:cubicBezTo>
                  <a:cubicBezTo>
                    <a:pt x="1690" y="5818"/>
                    <a:pt x="1608" y="5519"/>
                    <a:pt x="1575" y="5216"/>
                  </a:cubicBezTo>
                  <a:cubicBezTo>
                    <a:pt x="1503" y="4577"/>
                    <a:pt x="1635" y="3936"/>
                    <a:pt x="1727" y="3301"/>
                  </a:cubicBezTo>
                  <a:cubicBezTo>
                    <a:pt x="1883" y="2207"/>
                    <a:pt x="1914" y="1098"/>
                    <a:pt x="1817"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
            <p:cNvSpPr/>
            <p:nvPr/>
          </p:nvSpPr>
          <p:spPr>
            <a:xfrm>
              <a:off x="7239050" y="1374000"/>
              <a:ext cx="51650" cy="241425"/>
            </a:xfrm>
            <a:custGeom>
              <a:avLst/>
              <a:gdLst/>
              <a:ahLst/>
              <a:cxnLst/>
              <a:rect l="l" t="t" r="r" b="b"/>
              <a:pathLst>
                <a:path w="2066" h="9657" extrusionOk="0">
                  <a:moveTo>
                    <a:pt x="16" y="0"/>
                  </a:moveTo>
                  <a:lnTo>
                    <a:pt x="16" y="0"/>
                  </a:lnTo>
                  <a:cubicBezTo>
                    <a:pt x="1" y="1105"/>
                    <a:pt x="111" y="2208"/>
                    <a:pt x="346" y="3286"/>
                  </a:cubicBezTo>
                  <a:cubicBezTo>
                    <a:pt x="482" y="3914"/>
                    <a:pt x="662" y="4544"/>
                    <a:pt x="635" y="5186"/>
                  </a:cubicBezTo>
                  <a:cubicBezTo>
                    <a:pt x="622" y="5491"/>
                    <a:pt x="563" y="5794"/>
                    <a:pt x="563" y="6101"/>
                  </a:cubicBezTo>
                  <a:cubicBezTo>
                    <a:pt x="565" y="6483"/>
                    <a:pt x="657" y="6859"/>
                    <a:pt x="734" y="7232"/>
                  </a:cubicBezTo>
                  <a:cubicBezTo>
                    <a:pt x="897" y="8032"/>
                    <a:pt x="985" y="8842"/>
                    <a:pt x="996" y="9657"/>
                  </a:cubicBezTo>
                  <a:lnTo>
                    <a:pt x="1527" y="9620"/>
                  </a:lnTo>
                  <a:cubicBezTo>
                    <a:pt x="1633" y="8590"/>
                    <a:pt x="2065" y="7593"/>
                    <a:pt x="2001" y="6558"/>
                  </a:cubicBezTo>
                  <a:cubicBezTo>
                    <a:pt x="1969" y="6013"/>
                    <a:pt x="1797" y="5482"/>
                    <a:pt x="1777" y="4937"/>
                  </a:cubicBezTo>
                  <a:cubicBezTo>
                    <a:pt x="1767" y="4573"/>
                    <a:pt x="1821" y="4208"/>
                    <a:pt x="1861" y="3846"/>
                  </a:cubicBezTo>
                  <a:cubicBezTo>
                    <a:pt x="1984" y="2702"/>
                    <a:pt x="1949" y="1547"/>
                    <a:pt x="1760" y="411"/>
                  </a:cubicBezTo>
                  <a:lnTo>
                    <a:pt x="16" y="0"/>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
            <p:cNvSpPr/>
            <p:nvPr/>
          </p:nvSpPr>
          <p:spPr>
            <a:xfrm>
              <a:off x="7177850" y="1129950"/>
              <a:ext cx="103550" cy="64600"/>
            </a:xfrm>
            <a:custGeom>
              <a:avLst/>
              <a:gdLst/>
              <a:ahLst/>
              <a:cxnLst/>
              <a:rect l="l" t="t" r="r" b="b"/>
              <a:pathLst>
                <a:path w="4142" h="2584" extrusionOk="0">
                  <a:moveTo>
                    <a:pt x="2049" y="0"/>
                  </a:moveTo>
                  <a:cubicBezTo>
                    <a:pt x="1753" y="0"/>
                    <a:pt x="1453" y="45"/>
                    <a:pt x="1162" y="134"/>
                  </a:cubicBezTo>
                  <a:cubicBezTo>
                    <a:pt x="1076" y="161"/>
                    <a:pt x="993" y="192"/>
                    <a:pt x="914" y="231"/>
                  </a:cubicBezTo>
                  <a:cubicBezTo>
                    <a:pt x="701" y="334"/>
                    <a:pt x="521" y="506"/>
                    <a:pt x="345" y="677"/>
                  </a:cubicBezTo>
                  <a:cubicBezTo>
                    <a:pt x="264" y="754"/>
                    <a:pt x="182" y="833"/>
                    <a:pt x="125" y="934"/>
                  </a:cubicBezTo>
                  <a:cubicBezTo>
                    <a:pt x="64" y="1050"/>
                    <a:pt x="29" y="1178"/>
                    <a:pt x="20" y="1309"/>
                  </a:cubicBezTo>
                  <a:cubicBezTo>
                    <a:pt x="0" y="1487"/>
                    <a:pt x="9" y="1674"/>
                    <a:pt x="81" y="1828"/>
                  </a:cubicBezTo>
                  <a:cubicBezTo>
                    <a:pt x="220" y="2120"/>
                    <a:pt x="540" y="2225"/>
                    <a:pt x="832" y="2304"/>
                  </a:cubicBezTo>
                  <a:cubicBezTo>
                    <a:pt x="945" y="2335"/>
                    <a:pt x="1060" y="2368"/>
                    <a:pt x="1178" y="2368"/>
                  </a:cubicBezTo>
                  <a:cubicBezTo>
                    <a:pt x="1218" y="2368"/>
                    <a:pt x="1259" y="2364"/>
                    <a:pt x="1300" y="2355"/>
                  </a:cubicBezTo>
                  <a:lnTo>
                    <a:pt x="2056" y="2563"/>
                  </a:lnTo>
                  <a:cubicBezTo>
                    <a:pt x="2148" y="2577"/>
                    <a:pt x="2242" y="2583"/>
                    <a:pt x="2337" y="2583"/>
                  </a:cubicBezTo>
                  <a:cubicBezTo>
                    <a:pt x="2790" y="2583"/>
                    <a:pt x="3254" y="2433"/>
                    <a:pt x="3648" y="2155"/>
                  </a:cubicBezTo>
                  <a:cubicBezTo>
                    <a:pt x="3716" y="2109"/>
                    <a:pt x="3777" y="2054"/>
                    <a:pt x="3835" y="1995"/>
                  </a:cubicBezTo>
                  <a:cubicBezTo>
                    <a:pt x="3900" y="1918"/>
                    <a:pt x="3951" y="1832"/>
                    <a:pt x="3988" y="1738"/>
                  </a:cubicBezTo>
                  <a:cubicBezTo>
                    <a:pt x="4142" y="1342"/>
                    <a:pt x="4032" y="872"/>
                    <a:pt x="3764" y="596"/>
                  </a:cubicBezTo>
                  <a:cubicBezTo>
                    <a:pt x="3652" y="486"/>
                    <a:pt x="3523" y="394"/>
                    <a:pt x="3380" y="323"/>
                  </a:cubicBezTo>
                  <a:cubicBezTo>
                    <a:pt x="2971" y="109"/>
                    <a:pt x="2514" y="0"/>
                    <a:pt x="2049"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
            <p:cNvSpPr/>
            <p:nvPr/>
          </p:nvSpPr>
          <p:spPr>
            <a:xfrm>
              <a:off x="7195525" y="1269400"/>
              <a:ext cx="79350" cy="72850"/>
            </a:xfrm>
            <a:custGeom>
              <a:avLst/>
              <a:gdLst/>
              <a:ahLst/>
              <a:cxnLst/>
              <a:rect l="l" t="t" r="r" b="b"/>
              <a:pathLst>
                <a:path w="3174" h="2914" extrusionOk="0">
                  <a:moveTo>
                    <a:pt x="2699" y="1"/>
                  </a:moveTo>
                  <a:lnTo>
                    <a:pt x="363" y="38"/>
                  </a:lnTo>
                  <a:cubicBezTo>
                    <a:pt x="400" y="150"/>
                    <a:pt x="349" y="1417"/>
                    <a:pt x="349" y="1417"/>
                  </a:cubicBezTo>
                  <a:cubicBezTo>
                    <a:pt x="349" y="1417"/>
                    <a:pt x="0" y="2612"/>
                    <a:pt x="38" y="2625"/>
                  </a:cubicBezTo>
                  <a:cubicBezTo>
                    <a:pt x="73" y="2635"/>
                    <a:pt x="839" y="2914"/>
                    <a:pt x="1573" y="2914"/>
                  </a:cubicBezTo>
                  <a:cubicBezTo>
                    <a:pt x="1617" y="2914"/>
                    <a:pt x="1661" y="2913"/>
                    <a:pt x="1704" y="2911"/>
                  </a:cubicBezTo>
                  <a:cubicBezTo>
                    <a:pt x="2475" y="2873"/>
                    <a:pt x="3174" y="2463"/>
                    <a:pt x="3174" y="2463"/>
                  </a:cubicBezTo>
                  <a:lnTo>
                    <a:pt x="2811" y="1468"/>
                  </a:lnTo>
                  <a:lnTo>
                    <a:pt x="2699" y="1"/>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
            <p:cNvSpPr/>
            <p:nvPr/>
          </p:nvSpPr>
          <p:spPr>
            <a:xfrm>
              <a:off x="7221225" y="1195450"/>
              <a:ext cx="17350" cy="31125"/>
            </a:xfrm>
            <a:custGeom>
              <a:avLst/>
              <a:gdLst/>
              <a:ahLst/>
              <a:cxnLst/>
              <a:rect l="l" t="t" r="r" b="b"/>
              <a:pathLst>
                <a:path w="694" h="1245" extrusionOk="0">
                  <a:moveTo>
                    <a:pt x="446" y="0"/>
                  </a:moveTo>
                  <a:lnTo>
                    <a:pt x="2" y="11"/>
                  </a:lnTo>
                  <a:lnTo>
                    <a:pt x="2" y="727"/>
                  </a:lnTo>
                  <a:lnTo>
                    <a:pt x="2" y="1162"/>
                  </a:lnTo>
                  <a:cubicBezTo>
                    <a:pt x="0" y="1186"/>
                    <a:pt x="4" y="1211"/>
                    <a:pt x="18" y="1230"/>
                  </a:cubicBezTo>
                  <a:cubicBezTo>
                    <a:pt x="30" y="1239"/>
                    <a:pt x="45" y="1244"/>
                    <a:pt x="61" y="1244"/>
                  </a:cubicBezTo>
                  <a:cubicBezTo>
                    <a:pt x="67" y="1244"/>
                    <a:pt x="74" y="1243"/>
                    <a:pt x="81" y="1241"/>
                  </a:cubicBezTo>
                  <a:cubicBezTo>
                    <a:pt x="290" y="1213"/>
                    <a:pt x="494" y="1164"/>
                    <a:pt x="694" y="1099"/>
                  </a:cubicBezTo>
                  <a:cubicBezTo>
                    <a:pt x="670" y="1077"/>
                    <a:pt x="646" y="1000"/>
                    <a:pt x="617" y="888"/>
                  </a:cubicBezTo>
                  <a:cubicBezTo>
                    <a:pt x="608" y="846"/>
                    <a:pt x="597" y="798"/>
                    <a:pt x="586" y="747"/>
                  </a:cubicBezTo>
                  <a:cubicBezTo>
                    <a:pt x="582" y="723"/>
                    <a:pt x="578" y="699"/>
                    <a:pt x="573" y="670"/>
                  </a:cubicBezTo>
                  <a:cubicBezTo>
                    <a:pt x="558" y="600"/>
                    <a:pt x="545" y="525"/>
                    <a:pt x="529" y="444"/>
                  </a:cubicBezTo>
                  <a:cubicBezTo>
                    <a:pt x="505" y="308"/>
                    <a:pt x="479" y="156"/>
                    <a:pt x="446"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
            <p:cNvSpPr/>
            <p:nvPr/>
          </p:nvSpPr>
          <p:spPr>
            <a:xfrm>
              <a:off x="7224500" y="1206550"/>
              <a:ext cx="11075" cy="6250"/>
            </a:xfrm>
            <a:custGeom>
              <a:avLst/>
              <a:gdLst/>
              <a:ahLst/>
              <a:cxnLst/>
              <a:rect l="l" t="t" r="r" b="b"/>
              <a:pathLst>
                <a:path w="443" h="250" extrusionOk="0">
                  <a:moveTo>
                    <a:pt x="401" y="0"/>
                  </a:moveTo>
                  <a:cubicBezTo>
                    <a:pt x="327" y="6"/>
                    <a:pt x="254" y="10"/>
                    <a:pt x="181" y="10"/>
                  </a:cubicBezTo>
                  <a:cubicBezTo>
                    <a:pt x="121" y="10"/>
                    <a:pt x="61" y="7"/>
                    <a:pt x="1" y="2"/>
                  </a:cubicBezTo>
                  <a:lnTo>
                    <a:pt x="1" y="2"/>
                  </a:lnTo>
                  <a:cubicBezTo>
                    <a:pt x="82" y="204"/>
                    <a:pt x="188" y="249"/>
                    <a:pt x="291" y="249"/>
                  </a:cubicBezTo>
                  <a:cubicBezTo>
                    <a:pt x="344" y="249"/>
                    <a:pt x="395" y="237"/>
                    <a:pt x="442" y="229"/>
                  </a:cubicBezTo>
                  <a:cubicBezTo>
                    <a:pt x="429" y="158"/>
                    <a:pt x="416" y="81"/>
                    <a:pt x="401" y="0"/>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
            <p:cNvSpPr/>
            <p:nvPr/>
          </p:nvSpPr>
          <p:spPr>
            <a:xfrm>
              <a:off x="7202650" y="1147400"/>
              <a:ext cx="49550" cy="61475"/>
            </a:xfrm>
            <a:custGeom>
              <a:avLst/>
              <a:gdLst/>
              <a:ahLst/>
              <a:cxnLst/>
              <a:rect l="l" t="t" r="r" b="b"/>
              <a:pathLst>
                <a:path w="1982" h="2459" extrusionOk="0">
                  <a:moveTo>
                    <a:pt x="860" y="0"/>
                  </a:moveTo>
                  <a:cubicBezTo>
                    <a:pt x="383" y="0"/>
                    <a:pt x="107" y="214"/>
                    <a:pt x="62" y="372"/>
                  </a:cubicBezTo>
                  <a:cubicBezTo>
                    <a:pt x="1" y="598"/>
                    <a:pt x="40" y="840"/>
                    <a:pt x="23" y="1073"/>
                  </a:cubicBezTo>
                  <a:cubicBezTo>
                    <a:pt x="10" y="1283"/>
                    <a:pt x="119" y="1720"/>
                    <a:pt x="192" y="1828"/>
                  </a:cubicBezTo>
                  <a:cubicBezTo>
                    <a:pt x="324" y="2019"/>
                    <a:pt x="418" y="2287"/>
                    <a:pt x="820" y="2412"/>
                  </a:cubicBezTo>
                  <a:cubicBezTo>
                    <a:pt x="921" y="2444"/>
                    <a:pt x="1009" y="2458"/>
                    <a:pt x="1088" y="2458"/>
                  </a:cubicBezTo>
                  <a:cubicBezTo>
                    <a:pt x="1320" y="2458"/>
                    <a:pt x="1474" y="2333"/>
                    <a:pt x="1652" y="2160"/>
                  </a:cubicBezTo>
                  <a:cubicBezTo>
                    <a:pt x="1808" y="2004"/>
                    <a:pt x="1881" y="1769"/>
                    <a:pt x="1918" y="1540"/>
                  </a:cubicBezTo>
                  <a:cubicBezTo>
                    <a:pt x="1971" y="1242"/>
                    <a:pt x="1982" y="936"/>
                    <a:pt x="1951" y="636"/>
                  </a:cubicBezTo>
                  <a:cubicBezTo>
                    <a:pt x="1951" y="636"/>
                    <a:pt x="1942" y="188"/>
                    <a:pt x="1235" y="40"/>
                  </a:cubicBezTo>
                  <a:cubicBezTo>
                    <a:pt x="1099" y="13"/>
                    <a:pt x="974" y="0"/>
                    <a:pt x="860"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
            <p:cNvSpPr/>
            <p:nvPr/>
          </p:nvSpPr>
          <p:spPr>
            <a:xfrm>
              <a:off x="7222300" y="1195450"/>
              <a:ext cx="16275" cy="7000"/>
            </a:xfrm>
            <a:custGeom>
              <a:avLst/>
              <a:gdLst/>
              <a:ahLst/>
              <a:cxnLst/>
              <a:rect l="l" t="t" r="r" b="b"/>
              <a:pathLst>
                <a:path w="651" h="280" extrusionOk="0">
                  <a:moveTo>
                    <a:pt x="14" y="0"/>
                  </a:moveTo>
                  <a:lnTo>
                    <a:pt x="1" y="5"/>
                  </a:lnTo>
                  <a:cubicBezTo>
                    <a:pt x="1" y="5"/>
                    <a:pt x="25" y="275"/>
                    <a:pt x="315" y="279"/>
                  </a:cubicBezTo>
                  <a:cubicBezTo>
                    <a:pt x="318" y="279"/>
                    <a:pt x="322" y="280"/>
                    <a:pt x="325" y="280"/>
                  </a:cubicBezTo>
                  <a:cubicBezTo>
                    <a:pt x="604" y="280"/>
                    <a:pt x="651" y="0"/>
                    <a:pt x="6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
            <p:cNvSpPr/>
            <p:nvPr/>
          </p:nvSpPr>
          <p:spPr>
            <a:xfrm>
              <a:off x="7211325" y="1170050"/>
              <a:ext cx="13250" cy="3025"/>
            </a:xfrm>
            <a:custGeom>
              <a:avLst/>
              <a:gdLst/>
              <a:ahLst/>
              <a:cxnLst/>
              <a:rect l="l" t="t" r="r" b="b"/>
              <a:pathLst>
                <a:path w="530" h="121" extrusionOk="0">
                  <a:moveTo>
                    <a:pt x="269" y="0"/>
                  </a:moveTo>
                  <a:cubicBezTo>
                    <a:pt x="176" y="0"/>
                    <a:pt x="82" y="21"/>
                    <a:pt x="27" y="57"/>
                  </a:cubicBezTo>
                  <a:cubicBezTo>
                    <a:pt x="1" y="74"/>
                    <a:pt x="12" y="116"/>
                    <a:pt x="45" y="116"/>
                  </a:cubicBezTo>
                  <a:cubicBezTo>
                    <a:pt x="52" y="116"/>
                    <a:pt x="60" y="117"/>
                    <a:pt x="67" y="117"/>
                  </a:cubicBezTo>
                  <a:cubicBezTo>
                    <a:pt x="139" y="117"/>
                    <a:pt x="209" y="102"/>
                    <a:pt x="281" y="102"/>
                  </a:cubicBezTo>
                  <a:cubicBezTo>
                    <a:pt x="292" y="102"/>
                    <a:pt x="304" y="102"/>
                    <a:pt x="315" y="103"/>
                  </a:cubicBezTo>
                  <a:cubicBezTo>
                    <a:pt x="357" y="106"/>
                    <a:pt x="405" y="121"/>
                    <a:pt x="449" y="121"/>
                  </a:cubicBezTo>
                  <a:cubicBezTo>
                    <a:pt x="474" y="121"/>
                    <a:pt x="497" y="116"/>
                    <a:pt x="519" y="103"/>
                  </a:cubicBezTo>
                  <a:cubicBezTo>
                    <a:pt x="528" y="96"/>
                    <a:pt x="530" y="81"/>
                    <a:pt x="521" y="72"/>
                  </a:cubicBezTo>
                  <a:lnTo>
                    <a:pt x="521" y="72"/>
                  </a:lnTo>
                  <a:lnTo>
                    <a:pt x="521" y="74"/>
                  </a:lnTo>
                  <a:cubicBezTo>
                    <a:pt x="468" y="23"/>
                    <a:pt x="369" y="0"/>
                    <a:pt x="26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
            <p:cNvSpPr/>
            <p:nvPr/>
          </p:nvSpPr>
          <p:spPr>
            <a:xfrm>
              <a:off x="7234675" y="1170575"/>
              <a:ext cx="12250" cy="2725"/>
            </a:xfrm>
            <a:custGeom>
              <a:avLst/>
              <a:gdLst/>
              <a:ahLst/>
              <a:cxnLst/>
              <a:rect l="l" t="t" r="r" b="b"/>
              <a:pathLst>
                <a:path w="490" h="109" extrusionOk="0">
                  <a:moveTo>
                    <a:pt x="272" y="2"/>
                  </a:moveTo>
                  <a:cubicBezTo>
                    <a:pt x="248" y="2"/>
                    <a:pt x="226" y="2"/>
                    <a:pt x="204" y="3"/>
                  </a:cubicBezTo>
                  <a:cubicBezTo>
                    <a:pt x="136" y="7"/>
                    <a:pt x="46" y="1"/>
                    <a:pt x="4" y="60"/>
                  </a:cubicBezTo>
                  <a:cubicBezTo>
                    <a:pt x="0" y="71"/>
                    <a:pt x="2" y="82"/>
                    <a:pt x="13" y="88"/>
                  </a:cubicBezTo>
                  <a:cubicBezTo>
                    <a:pt x="34" y="104"/>
                    <a:pt x="60" y="109"/>
                    <a:pt x="88" y="109"/>
                  </a:cubicBezTo>
                  <a:cubicBezTo>
                    <a:pt x="131" y="109"/>
                    <a:pt x="179" y="96"/>
                    <a:pt x="220" y="95"/>
                  </a:cubicBezTo>
                  <a:cubicBezTo>
                    <a:pt x="224" y="95"/>
                    <a:pt x="228" y="95"/>
                    <a:pt x="233" y="95"/>
                  </a:cubicBezTo>
                  <a:cubicBezTo>
                    <a:pt x="281" y="95"/>
                    <a:pt x="330" y="102"/>
                    <a:pt x="379" y="102"/>
                  </a:cubicBezTo>
                  <a:cubicBezTo>
                    <a:pt x="406" y="102"/>
                    <a:pt x="433" y="100"/>
                    <a:pt x="459" y="93"/>
                  </a:cubicBezTo>
                  <a:cubicBezTo>
                    <a:pt x="485" y="88"/>
                    <a:pt x="490" y="53"/>
                    <a:pt x="466" y="40"/>
                  </a:cubicBezTo>
                  <a:cubicBezTo>
                    <a:pt x="410" y="8"/>
                    <a:pt x="339" y="2"/>
                    <a:pt x="272" y="2"/>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
            <p:cNvSpPr/>
            <p:nvPr/>
          </p:nvSpPr>
          <p:spPr>
            <a:xfrm>
              <a:off x="7199750" y="1178200"/>
              <a:ext cx="8650" cy="13600"/>
            </a:xfrm>
            <a:custGeom>
              <a:avLst/>
              <a:gdLst/>
              <a:ahLst/>
              <a:cxnLst/>
              <a:rect l="l" t="t" r="r" b="b"/>
              <a:pathLst>
                <a:path w="346" h="544" extrusionOk="0">
                  <a:moveTo>
                    <a:pt x="150" y="1"/>
                  </a:moveTo>
                  <a:cubicBezTo>
                    <a:pt x="117" y="1"/>
                    <a:pt x="87" y="16"/>
                    <a:pt x="66" y="40"/>
                  </a:cubicBezTo>
                  <a:cubicBezTo>
                    <a:pt x="46" y="67"/>
                    <a:pt x="31" y="98"/>
                    <a:pt x="22" y="133"/>
                  </a:cubicBezTo>
                  <a:cubicBezTo>
                    <a:pt x="14" y="157"/>
                    <a:pt x="9" y="185"/>
                    <a:pt x="7" y="212"/>
                  </a:cubicBezTo>
                  <a:cubicBezTo>
                    <a:pt x="0" y="341"/>
                    <a:pt x="68" y="462"/>
                    <a:pt x="185" y="521"/>
                  </a:cubicBezTo>
                  <a:cubicBezTo>
                    <a:pt x="213" y="535"/>
                    <a:pt x="244" y="543"/>
                    <a:pt x="275" y="543"/>
                  </a:cubicBezTo>
                  <a:cubicBezTo>
                    <a:pt x="300" y="543"/>
                    <a:pt x="324" y="537"/>
                    <a:pt x="345" y="524"/>
                  </a:cubicBezTo>
                  <a:lnTo>
                    <a:pt x="257" y="78"/>
                  </a:lnTo>
                  <a:cubicBezTo>
                    <a:pt x="233" y="40"/>
                    <a:pt x="200" y="3"/>
                    <a:pt x="156" y="1"/>
                  </a:cubicBezTo>
                  <a:cubicBezTo>
                    <a:pt x="154" y="1"/>
                    <a:pt x="152" y="1"/>
                    <a:pt x="150"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
            <p:cNvSpPr/>
            <p:nvPr/>
          </p:nvSpPr>
          <p:spPr>
            <a:xfrm>
              <a:off x="7246975" y="1178225"/>
              <a:ext cx="9125" cy="13100"/>
            </a:xfrm>
            <a:custGeom>
              <a:avLst/>
              <a:gdLst/>
              <a:ahLst/>
              <a:cxnLst/>
              <a:rect l="l" t="t" r="r" b="b"/>
              <a:pathLst>
                <a:path w="365" h="524" extrusionOk="0">
                  <a:moveTo>
                    <a:pt x="266" y="0"/>
                  </a:moveTo>
                  <a:cubicBezTo>
                    <a:pt x="244" y="0"/>
                    <a:pt x="221" y="5"/>
                    <a:pt x="200" y="15"/>
                  </a:cubicBezTo>
                  <a:cubicBezTo>
                    <a:pt x="160" y="28"/>
                    <a:pt x="127" y="57"/>
                    <a:pt x="108" y="94"/>
                  </a:cubicBezTo>
                  <a:lnTo>
                    <a:pt x="0" y="512"/>
                  </a:lnTo>
                  <a:cubicBezTo>
                    <a:pt x="3" y="520"/>
                    <a:pt x="15" y="523"/>
                    <a:pt x="26" y="523"/>
                  </a:cubicBezTo>
                  <a:cubicBezTo>
                    <a:pt x="29" y="523"/>
                    <a:pt x="32" y="523"/>
                    <a:pt x="35" y="523"/>
                  </a:cubicBezTo>
                  <a:cubicBezTo>
                    <a:pt x="224" y="496"/>
                    <a:pt x="365" y="334"/>
                    <a:pt x="365" y="143"/>
                  </a:cubicBezTo>
                  <a:cubicBezTo>
                    <a:pt x="365" y="86"/>
                    <a:pt x="343" y="20"/>
                    <a:pt x="288" y="2"/>
                  </a:cubicBezTo>
                  <a:cubicBezTo>
                    <a:pt x="281" y="1"/>
                    <a:pt x="273" y="0"/>
                    <a:pt x="266"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
            <p:cNvSpPr/>
            <p:nvPr/>
          </p:nvSpPr>
          <p:spPr>
            <a:xfrm>
              <a:off x="7202050" y="1218075"/>
              <a:ext cx="53825" cy="23025"/>
            </a:xfrm>
            <a:custGeom>
              <a:avLst/>
              <a:gdLst/>
              <a:ahLst/>
              <a:cxnLst/>
              <a:rect l="l" t="t" r="r" b="b"/>
              <a:pathLst>
                <a:path w="2153" h="921" extrusionOk="0">
                  <a:moveTo>
                    <a:pt x="1331" y="0"/>
                  </a:moveTo>
                  <a:lnTo>
                    <a:pt x="747" y="38"/>
                  </a:lnTo>
                  <a:cubicBezTo>
                    <a:pt x="710" y="38"/>
                    <a:pt x="1" y="387"/>
                    <a:pt x="1" y="387"/>
                  </a:cubicBezTo>
                  <a:lnTo>
                    <a:pt x="1182" y="921"/>
                  </a:lnTo>
                  <a:lnTo>
                    <a:pt x="2153" y="312"/>
                  </a:lnTo>
                  <a:lnTo>
                    <a:pt x="1331" y="0"/>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
            <p:cNvSpPr/>
            <p:nvPr/>
          </p:nvSpPr>
          <p:spPr>
            <a:xfrm>
              <a:off x="7227950" y="1175150"/>
              <a:ext cx="8550" cy="18000"/>
            </a:xfrm>
            <a:custGeom>
              <a:avLst/>
              <a:gdLst/>
              <a:ahLst/>
              <a:cxnLst/>
              <a:rect l="l" t="t" r="r" b="b"/>
              <a:pathLst>
                <a:path w="342" h="720" extrusionOk="0">
                  <a:moveTo>
                    <a:pt x="131" y="0"/>
                  </a:moveTo>
                  <a:cubicBezTo>
                    <a:pt x="124" y="0"/>
                    <a:pt x="117" y="5"/>
                    <a:pt x="115" y="13"/>
                  </a:cubicBezTo>
                  <a:lnTo>
                    <a:pt x="113" y="13"/>
                  </a:lnTo>
                  <a:cubicBezTo>
                    <a:pt x="78" y="119"/>
                    <a:pt x="89" y="239"/>
                    <a:pt x="120" y="345"/>
                  </a:cubicBezTo>
                  <a:cubicBezTo>
                    <a:pt x="141" y="418"/>
                    <a:pt x="176" y="488"/>
                    <a:pt x="231" y="539"/>
                  </a:cubicBezTo>
                  <a:lnTo>
                    <a:pt x="231" y="539"/>
                  </a:lnTo>
                  <a:cubicBezTo>
                    <a:pt x="211" y="555"/>
                    <a:pt x="189" y="570"/>
                    <a:pt x="166" y="582"/>
                  </a:cubicBezTo>
                  <a:cubicBezTo>
                    <a:pt x="131" y="599"/>
                    <a:pt x="93" y="613"/>
                    <a:pt x="56" y="624"/>
                  </a:cubicBezTo>
                  <a:cubicBezTo>
                    <a:pt x="1" y="639"/>
                    <a:pt x="18" y="719"/>
                    <a:pt x="64" y="719"/>
                  </a:cubicBezTo>
                  <a:cubicBezTo>
                    <a:pt x="69" y="719"/>
                    <a:pt x="74" y="718"/>
                    <a:pt x="80" y="716"/>
                  </a:cubicBezTo>
                  <a:cubicBezTo>
                    <a:pt x="170" y="681"/>
                    <a:pt x="252" y="630"/>
                    <a:pt x="322" y="567"/>
                  </a:cubicBezTo>
                  <a:cubicBezTo>
                    <a:pt x="342" y="547"/>
                    <a:pt x="337" y="516"/>
                    <a:pt x="315" y="503"/>
                  </a:cubicBezTo>
                  <a:cubicBezTo>
                    <a:pt x="159" y="406"/>
                    <a:pt x="166" y="178"/>
                    <a:pt x="150" y="20"/>
                  </a:cubicBezTo>
                  <a:cubicBezTo>
                    <a:pt x="150" y="7"/>
                    <a:pt x="141" y="0"/>
                    <a:pt x="131" y="0"/>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
            <p:cNvSpPr/>
            <p:nvPr/>
          </p:nvSpPr>
          <p:spPr>
            <a:xfrm>
              <a:off x="7211600" y="1142475"/>
              <a:ext cx="46975" cy="27750"/>
            </a:xfrm>
            <a:custGeom>
              <a:avLst/>
              <a:gdLst/>
              <a:ahLst/>
              <a:cxnLst/>
              <a:rect l="l" t="t" r="r" b="b"/>
              <a:pathLst>
                <a:path w="1879" h="1110" extrusionOk="0">
                  <a:moveTo>
                    <a:pt x="9" y="139"/>
                  </a:moveTo>
                  <a:lnTo>
                    <a:pt x="5" y="143"/>
                  </a:lnTo>
                  <a:cubicBezTo>
                    <a:pt x="7" y="142"/>
                    <a:pt x="8" y="141"/>
                    <a:pt x="9" y="140"/>
                  </a:cubicBezTo>
                  <a:lnTo>
                    <a:pt x="9" y="140"/>
                  </a:lnTo>
                  <a:cubicBezTo>
                    <a:pt x="9" y="140"/>
                    <a:pt x="9" y="139"/>
                    <a:pt x="9" y="139"/>
                  </a:cubicBezTo>
                  <a:close/>
                  <a:moveTo>
                    <a:pt x="666" y="0"/>
                  </a:moveTo>
                  <a:cubicBezTo>
                    <a:pt x="438" y="0"/>
                    <a:pt x="204" y="20"/>
                    <a:pt x="9" y="140"/>
                  </a:cubicBezTo>
                  <a:lnTo>
                    <a:pt x="9" y="140"/>
                  </a:lnTo>
                  <a:cubicBezTo>
                    <a:pt x="1" y="280"/>
                    <a:pt x="23" y="420"/>
                    <a:pt x="71" y="554"/>
                  </a:cubicBezTo>
                  <a:cubicBezTo>
                    <a:pt x="111" y="679"/>
                    <a:pt x="170" y="800"/>
                    <a:pt x="262" y="894"/>
                  </a:cubicBezTo>
                  <a:cubicBezTo>
                    <a:pt x="347" y="979"/>
                    <a:pt x="465" y="1040"/>
                    <a:pt x="584" y="1040"/>
                  </a:cubicBezTo>
                  <a:cubicBezTo>
                    <a:pt x="594" y="1040"/>
                    <a:pt x="604" y="1040"/>
                    <a:pt x="613" y="1039"/>
                  </a:cubicBezTo>
                  <a:cubicBezTo>
                    <a:pt x="567" y="918"/>
                    <a:pt x="438" y="833"/>
                    <a:pt x="429" y="703"/>
                  </a:cubicBezTo>
                  <a:lnTo>
                    <a:pt x="429" y="703"/>
                  </a:lnTo>
                  <a:cubicBezTo>
                    <a:pt x="455" y="710"/>
                    <a:pt x="479" y="725"/>
                    <a:pt x="495" y="749"/>
                  </a:cubicBezTo>
                  <a:cubicBezTo>
                    <a:pt x="583" y="852"/>
                    <a:pt x="686" y="942"/>
                    <a:pt x="800" y="1013"/>
                  </a:cubicBezTo>
                  <a:cubicBezTo>
                    <a:pt x="904" y="1076"/>
                    <a:pt x="1019" y="1109"/>
                    <a:pt x="1138" y="1109"/>
                  </a:cubicBezTo>
                  <a:cubicBezTo>
                    <a:pt x="1155" y="1109"/>
                    <a:pt x="1172" y="1108"/>
                    <a:pt x="1189" y="1107"/>
                  </a:cubicBezTo>
                  <a:cubicBezTo>
                    <a:pt x="1206" y="1107"/>
                    <a:pt x="1226" y="1103"/>
                    <a:pt x="1233" y="1085"/>
                  </a:cubicBezTo>
                  <a:cubicBezTo>
                    <a:pt x="1198" y="1041"/>
                    <a:pt x="1145" y="1019"/>
                    <a:pt x="1097" y="988"/>
                  </a:cubicBezTo>
                  <a:cubicBezTo>
                    <a:pt x="1050" y="960"/>
                    <a:pt x="1004" y="914"/>
                    <a:pt x="1009" y="859"/>
                  </a:cubicBezTo>
                  <a:lnTo>
                    <a:pt x="1009" y="859"/>
                  </a:lnTo>
                  <a:cubicBezTo>
                    <a:pt x="1189" y="971"/>
                    <a:pt x="1391" y="1043"/>
                    <a:pt x="1602" y="1068"/>
                  </a:cubicBezTo>
                  <a:cubicBezTo>
                    <a:pt x="1623" y="1070"/>
                    <a:pt x="1646" y="1072"/>
                    <a:pt x="1668" y="1072"/>
                  </a:cubicBezTo>
                  <a:cubicBezTo>
                    <a:pt x="1717" y="1072"/>
                    <a:pt x="1766" y="1063"/>
                    <a:pt x="1804" y="1032"/>
                  </a:cubicBezTo>
                  <a:cubicBezTo>
                    <a:pt x="1878" y="971"/>
                    <a:pt x="1874" y="857"/>
                    <a:pt x="1848" y="767"/>
                  </a:cubicBezTo>
                  <a:cubicBezTo>
                    <a:pt x="1795" y="580"/>
                    <a:pt x="1681" y="420"/>
                    <a:pt x="1549" y="279"/>
                  </a:cubicBezTo>
                  <a:cubicBezTo>
                    <a:pt x="1509" y="231"/>
                    <a:pt x="1461" y="189"/>
                    <a:pt x="1411" y="154"/>
                  </a:cubicBezTo>
                  <a:cubicBezTo>
                    <a:pt x="1362" y="121"/>
                    <a:pt x="1310" y="97"/>
                    <a:pt x="1255" y="79"/>
                  </a:cubicBezTo>
                  <a:cubicBezTo>
                    <a:pt x="1079" y="16"/>
                    <a:pt x="890" y="2"/>
                    <a:pt x="706" y="0"/>
                  </a:cubicBezTo>
                  <a:cubicBezTo>
                    <a:pt x="693" y="0"/>
                    <a:pt x="679" y="0"/>
                    <a:pt x="666"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
            <p:cNvSpPr/>
            <p:nvPr/>
          </p:nvSpPr>
          <p:spPr>
            <a:xfrm>
              <a:off x="7199850" y="1145525"/>
              <a:ext cx="14075" cy="38575"/>
            </a:xfrm>
            <a:custGeom>
              <a:avLst/>
              <a:gdLst/>
              <a:ahLst/>
              <a:cxnLst/>
              <a:rect l="l" t="t" r="r" b="b"/>
              <a:pathLst>
                <a:path w="563" h="1543" extrusionOk="0">
                  <a:moveTo>
                    <a:pt x="459" y="0"/>
                  </a:moveTo>
                  <a:cubicBezTo>
                    <a:pt x="453" y="0"/>
                    <a:pt x="447" y="1"/>
                    <a:pt x="440" y="3"/>
                  </a:cubicBezTo>
                  <a:cubicBezTo>
                    <a:pt x="275" y="43"/>
                    <a:pt x="148" y="179"/>
                    <a:pt x="80" y="333"/>
                  </a:cubicBezTo>
                  <a:cubicBezTo>
                    <a:pt x="12" y="489"/>
                    <a:pt x="1" y="662"/>
                    <a:pt x="12" y="831"/>
                  </a:cubicBezTo>
                  <a:cubicBezTo>
                    <a:pt x="23" y="1000"/>
                    <a:pt x="53" y="1167"/>
                    <a:pt x="67" y="1336"/>
                  </a:cubicBezTo>
                  <a:lnTo>
                    <a:pt x="71" y="1332"/>
                  </a:lnTo>
                  <a:cubicBezTo>
                    <a:pt x="72" y="1332"/>
                    <a:pt x="73" y="1332"/>
                    <a:pt x="74" y="1332"/>
                  </a:cubicBezTo>
                  <a:cubicBezTo>
                    <a:pt x="118" y="1332"/>
                    <a:pt x="144" y="1384"/>
                    <a:pt x="157" y="1429"/>
                  </a:cubicBezTo>
                  <a:cubicBezTo>
                    <a:pt x="168" y="1475"/>
                    <a:pt x="181" y="1530"/>
                    <a:pt x="227" y="1543"/>
                  </a:cubicBezTo>
                  <a:cubicBezTo>
                    <a:pt x="306" y="1299"/>
                    <a:pt x="244" y="1016"/>
                    <a:pt x="381" y="801"/>
                  </a:cubicBezTo>
                  <a:cubicBezTo>
                    <a:pt x="436" y="713"/>
                    <a:pt x="523" y="640"/>
                    <a:pt x="552" y="537"/>
                  </a:cubicBezTo>
                  <a:cubicBezTo>
                    <a:pt x="563" y="471"/>
                    <a:pt x="563" y="405"/>
                    <a:pt x="550" y="342"/>
                  </a:cubicBezTo>
                  <a:cubicBezTo>
                    <a:pt x="534" y="247"/>
                    <a:pt x="521" y="153"/>
                    <a:pt x="508" y="58"/>
                  </a:cubicBezTo>
                  <a:cubicBezTo>
                    <a:pt x="504" y="36"/>
                    <a:pt x="499" y="10"/>
                    <a:pt x="477" y="3"/>
                  </a:cubicBezTo>
                  <a:cubicBezTo>
                    <a:pt x="472" y="1"/>
                    <a:pt x="466" y="0"/>
                    <a:pt x="45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
            <p:cNvSpPr/>
            <p:nvPr/>
          </p:nvSpPr>
          <p:spPr>
            <a:xfrm>
              <a:off x="7248725" y="1167400"/>
              <a:ext cx="5225" cy="16650"/>
            </a:xfrm>
            <a:custGeom>
              <a:avLst/>
              <a:gdLst/>
              <a:ahLst/>
              <a:cxnLst/>
              <a:rect l="l" t="t" r="r" b="b"/>
              <a:pathLst>
                <a:path w="209" h="666" extrusionOk="0">
                  <a:moveTo>
                    <a:pt x="189" y="0"/>
                  </a:moveTo>
                  <a:lnTo>
                    <a:pt x="0" y="64"/>
                  </a:lnTo>
                  <a:cubicBezTo>
                    <a:pt x="73" y="253"/>
                    <a:pt x="13" y="466"/>
                    <a:pt x="51" y="666"/>
                  </a:cubicBezTo>
                  <a:cubicBezTo>
                    <a:pt x="66" y="582"/>
                    <a:pt x="90" y="492"/>
                    <a:pt x="163" y="450"/>
                  </a:cubicBezTo>
                  <a:cubicBezTo>
                    <a:pt x="176" y="446"/>
                    <a:pt x="187" y="437"/>
                    <a:pt x="198" y="426"/>
                  </a:cubicBezTo>
                  <a:cubicBezTo>
                    <a:pt x="207" y="413"/>
                    <a:pt x="209" y="396"/>
                    <a:pt x="207" y="378"/>
                  </a:cubicBezTo>
                  <a:cubicBezTo>
                    <a:pt x="202" y="251"/>
                    <a:pt x="196" y="125"/>
                    <a:pt x="18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
            <p:cNvSpPr/>
            <p:nvPr/>
          </p:nvSpPr>
          <p:spPr>
            <a:xfrm>
              <a:off x="7185075" y="1221025"/>
              <a:ext cx="96275" cy="72450"/>
            </a:xfrm>
            <a:custGeom>
              <a:avLst/>
              <a:gdLst/>
              <a:ahLst/>
              <a:cxnLst/>
              <a:rect l="l" t="t" r="r" b="b"/>
              <a:pathLst>
                <a:path w="3851" h="2898" extrusionOk="0">
                  <a:moveTo>
                    <a:pt x="1226" y="1"/>
                  </a:moveTo>
                  <a:cubicBezTo>
                    <a:pt x="425" y="205"/>
                    <a:pt x="381" y="524"/>
                    <a:pt x="27" y="1033"/>
                  </a:cubicBezTo>
                  <a:cubicBezTo>
                    <a:pt x="1" y="1077"/>
                    <a:pt x="798" y="1604"/>
                    <a:pt x="798" y="1604"/>
                  </a:cubicBezTo>
                  <a:lnTo>
                    <a:pt x="763" y="1958"/>
                  </a:lnTo>
                  <a:lnTo>
                    <a:pt x="737" y="2245"/>
                  </a:lnTo>
                  <a:lnTo>
                    <a:pt x="673" y="2887"/>
                  </a:lnTo>
                  <a:lnTo>
                    <a:pt x="3335" y="2898"/>
                  </a:lnTo>
                  <a:lnTo>
                    <a:pt x="3251" y="2278"/>
                  </a:lnTo>
                  <a:lnTo>
                    <a:pt x="3205" y="1949"/>
                  </a:lnTo>
                  <a:lnTo>
                    <a:pt x="3179" y="1762"/>
                  </a:lnTo>
                  <a:lnTo>
                    <a:pt x="3159" y="1615"/>
                  </a:lnTo>
                  <a:lnTo>
                    <a:pt x="3297" y="1521"/>
                  </a:lnTo>
                  <a:lnTo>
                    <a:pt x="3851" y="1132"/>
                  </a:lnTo>
                  <a:cubicBezTo>
                    <a:pt x="3851" y="1132"/>
                    <a:pt x="3763" y="1013"/>
                    <a:pt x="3484" y="589"/>
                  </a:cubicBezTo>
                  <a:cubicBezTo>
                    <a:pt x="3203" y="168"/>
                    <a:pt x="2426" y="36"/>
                    <a:pt x="2426" y="36"/>
                  </a:cubicBezTo>
                  <a:cubicBezTo>
                    <a:pt x="2426" y="36"/>
                    <a:pt x="2245" y="214"/>
                    <a:pt x="1804" y="247"/>
                  </a:cubicBezTo>
                  <a:cubicBezTo>
                    <a:pt x="1779" y="249"/>
                    <a:pt x="1756" y="250"/>
                    <a:pt x="1733" y="250"/>
                  </a:cubicBezTo>
                  <a:cubicBezTo>
                    <a:pt x="1348" y="250"/>
                    <a:pt x="1226" y="1"/>
                    <a:pt x="122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
            <p:cNvSpPr/>
            <p:nvPr/>
          </p:nvSpPr>
          <p:spPr>
            <a:xfrm>
              <a:off x="7253825" y="1232075"/>
              <a:ext cx="5625" cy="8025"/>
            </a:xfrm>
            <a:custGeom>
              <a:avLst/>
              <a:gdLst/>
              <a:ahLst/>
              <a:cxnLst/>
              <a:rect l="l" t="t" r="r" b="b"/>
              <a:pathLst>
                <a:path w="225" h="321" extrusionOk="0">
                  <a:moveTo>
                    <a:pt x="163" y="0"/>
                  </a:moveTo>
                  <a:cubicBezTo>
                    <a:pt x="163" y="0"/>
                    <a:pt x="1" y="14"/>
                    <a:pt x="20" y="163"/>
                  </a:cubicBezTo>
                  <a:cubicBezTo>
                    <a:pt x="33" y="275"/>
                    <a:pt x="111" y="320"/>
                    <a:pt x="172" y="320"/>
                  </a:cubicBezTo>
                  <a:cubicBezTo>
                    <a:pt x="192" y="320"/>
                    <a:pt x="211" y="315"/>
                    <a:pt x="225" y="306"/>
                  </a:cubicBezTo>
                  <a:lnTo>
                    <a:pt x="163"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
            <p:cNvSpPr/>
            <p:nvPr/>
          </p:nvSpPr>
          <p:spPr>
            <a:xfrm>
              <a:off x="7187600" y="1304825"/>
              <a:ext cx="102900" cy="111575"/>
            </a:xfrm>
            <a:custGeom>
              <a:avLst/>
              <a:gdLst/>
              <a:ahLst/>
              <a:cxnLst/>
              <a:rect l="l" t="t" r="r" b="b"/>
              <a:pathLst>
                <a:path w="4116" h="4463" extrusionOk="0">
                  <a:moveTo>
                    <a:pt x="664" y="0"/>
                  </a:moveTo>
                  <a:cubicBezTo>
                    <a:pt x="614" y="121"/>
                    <a:pt x="568" y="248"/>
                    <a:pt x="526" y="380"/>
                  </a:cubicBezTo>
                  <a:cubicBezTo>
                    <a:pt x="517" y="409"/>
                    <a:pt x="506" y="437"/>
                    <a:pt x="497" y="468"/>
                  </a:cubicBezTo>
                  <a:cubicBezTo>
                    <a:pt x="1" y="2113"/>
                    <a:pt x="111" y="4458"/>
                    <a:pt x="111" y="4458"/>
                  </a:cubicBezTo>
                  <a:lnTo>
                    <a:pt x="4042" y="4458"/>
                  </a:lnTo>
                  <a:cubicBezTo>
                    <a:pt x="4042" y="4458"/>
                    <a:pt x="4045" y="4462"/>
                    <a:pt x="4048" y="4462"/>
                  </a:cubicBezTo>
                  <a:cubicBezTo>
                    <a:pt x="4068" y="4462"/>
                    <a:pt x="4116" y="4349"/>
                    <a:pt x="3937" y="2908"/>
                  </a:cubicBezTo>
                  <a:cubicBezTo>
                    <a:pt x="3833" y="2078"/>
                    <a:pt x="3631" y="1265"/>
                    <a:pt x="3335" y="483"/>
                  </a:cubicBezTo>
                  <a:cubicBezTo>
                    <a:pt x="3315" y="431"/>
                    <a:pt x="3295" y="380"/>
                    <a:pt x="3278" y="338"/>
                  </a:cubicBezTo>
                  <a:cubicBezTo>
                    <a:pt x="3190" y="119"/>
                    <a:pt x="3131" y="0"/>
                    <a:pt x="313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
            <p:cNvSpPr/>
            <p:nvPr/>
          </p:nvSpPr>
          <p:spPr>
            <a:xfrm>
              <a:off x="7200025" y="1313225"/>
              <a:ext cx="70900" cy="5025"/>
            </a:xfrm>
            <a:custGeom>
              <a:avLst/>
              <a:gdLst/>
              <a:ahLst/>
              <a:cxnLst/>
              <a:rect l="l" t="t" r="r" b="b"/>
              <a:pathLst>
                <a:path w="2836" h="201" extrusionOk="0">
                  <a:moveTo>
                    <a:pt x="2778" y="0"/>
                  </a:moveTo>
                  <a:cubicBezTo>
                    <a:pt x="2372" y="16"/>
                    <a:pt x="1964" y="46"/>
                    <a:pt x="1557" y="51"/>
                  </a:cubicBezTo>
                  <a:cubicBezTo>
                    <a:pt x="1468" y="52"/>
                    <a:pt x="1378" y="52"/>
                    <a:pt x="1288" y="52"/>
                  </a:cubicBezTo>
                  <a:cubicBezTo>
                    <a:pt x="870" y="52"/>
                    <a:pt x="448" y="42"/>
                    <a:pt x="29" y="42"/>
                  </a:cubicBezTo>
                  <a:cubicBezTo>
                    <a:pt x="20" y="71"/>
                    <a:pt x="11" y="101"/>
                    <a:pt x="0" y="130"/>
                  </a:cubicBezTo>
                  <a:cubicBezTo>
                    <a:pt x="360" y="161"/>
                    <a:pt x="729" y="183"/>
                    <a:pt x="1101" y="191"/>
                  </a:cubicBezTo>
                  <a:cubicBezTo>
                    <a:pt x="1136" y="194"/>
                    <a:pt x="1169" y="194"/>
                    <a:pt x="1202" y="194"/>
                  </a:cubicBezTo>
                  <a:cubicBezTo>
                    <a:pt x="1344" y="200"/>
                    <a:pt x="1487" y="200"/>
                    <a:pt x="1630" y="200"/>
                  </a:cubicBezTo>
                  <a:lnTo>
                    <a:pt x="1713" y="200"/>
                  </a:lnTo>
                  <a:cubicBezTo>
                    <a:pt x="2091" y="198"/>
                    <a:pt x="2469" y="180"/>
                    <a:pt x="2836" y="147"/>
                  </a:cubicBezTo>
                  <a:cubicBezTo>
                    <a:pt x="2816" y="95"/>
                    <a:pt x="2798" y="44"/>
                    <a:pt x="2778"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
            <p:cNvSpPr/>
            <p:nvPr/>
          </p:nvSpPr>
          <p:spPr>
            <a:xfrm>
              <a:off x="7226200" y="1314725"/>
              <a:ext cx="7225" cy="101575"/>
            </a:xfrm>
            <a:custGeom>
              <a:avLst/>
              <a:gdLst/>
              <a:ahLst/>
              <a:cxnLst/>
              <a:rect l="l" t="t" r="r" b="b"/>
              <a:pathLst>
                <a:path w="289" h="4063" extrusionOk="0">
                  <a:moveTo>
                    <a:pt x="103" y="1"/>
                  </a:moveTo>
                  <a:cubicBezTo>
                    <a:pt x="82" y="1"/>
                    <a:pt x="60" y="15"/>
                    <a:pt x="60" y="43"/>
                  </a:cubicBezTo>
                  <a:cubicBezTo>
                    <a:pt x="58" y="72"/>
                    <a:pt x="54" y="103"/>
                    <a:pt x="54" y="134"/>
                  </a:cubicBezTo>
                  <a:cubicBezTo>
                    <a:pt x="1" y="849"/>
                    <a:pt x="56" y="1587"/>
                    <a:pt x="80" y="2308"/>
                  </a:cubicBezTo>
                  <a:cubicBezTo>
                    <a:pt x="98" y="2892"/>
                    <a:pt x="115" y="3478"/>
                    <a:pt x="148" y="4062"/>
                  </a:cubicBezTo>
                  <a:lnTo>
                    <a:pt x="289" y="4062"/>
                  </a:lnTo>
                  <a:cubicBezTo>
                    <a:pt x="267" y="3478"/>
                    <a:pt x="234" y="2892"/>
                    <a:pt x="216" y="2308"/>
                  </a:cubicBezTo>
                  <a:cubicBezTo>
                    <a:pt x="196" y="1587"/>
                    <a:pt x="223" y="852"/>
                    <a:pt x="155" y="136"/>
                  </a:cubicBezTo>
                  <a:cubicBezTo>
                    <a:pt x="152" y="103"/>
                    <a:pt x="148" y="74"/>
                    <a:pt x="146" y="43"/>
                  </a:cubicBezTo>
                  <a:cubicBezTo>
                    <a:pt x="146" y="15"/>
                    <a:pt x="124" y="1"/>
                    <a:pt x="103"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
            <p:cNvSpPr/>
            <p:nvPr/>
          </p:nvSpPr>
          <p:spPr>
            <a:xfrm>
              <a:off x="7238900" y="1315000"/>
              <a:ext cx="8250" cy="101300"/>
            </a:xfrm>
            <a:custGeom>
              <a:avLst/>
              <a:gdLst/>
              <a:ahLst/>
              <a:cxnLst/>
              <a:rect l="l" t="t" r="r" b="b"/>
              <a:pathLst>
                <a:path w="330" h="4052" extrusionOk="0">
                  <a:moveTo>
                    <a:pt x="121" y="0"/>
                  </a:moveTo>
                  <a:cubicBezTo>
                    <a:pt x="105" y="0"/>
                    <a:pt x="86" y="13"/>
                    <a:pt x="84" y="32"/>
                  </a:cubicBezTo>
                  <a:cubicBezTo>
                    <a:pt x="79" y="63"/>
                    <a:pt x="77" y="96"/>
                    <a:pt x="75" y="129"/>
                  </a:cubicBezTo>
                  <a:cubicBezTo>
                    <a:pt x="0" y="845"/>
                    <a:pt x="64" y="1598"/>
                    <a:pt x="92" y="2316"/>
                  </a:cubicBezTo>
                  <a:cubicBezTo>
                    <a:pt x="114" y="2894"/>
                    <a:pt x="145" y="3474"/>
                    <a:pt x="182" y="4051"/>
                  </a:cubicBezTo>
                  <a:lnTo>
                    <a:pt x="330" y="4051"/>
                  </a:lnTo>
                  <a:cubicBezTo>
                    <a:pt x="292" y="3439"/>
                    <a:pt x="262" y="2826"/>
                    <a:pt x="240" y="2211"/>
                  </a:cubicBezTo>
                  <a:cubicBezTo>
                    <a:pt x="211" y="1524"/>
                    <a:pt x="242" y="814"/>
                    <a:pt x="158" y="127"/>
                  </a:cubicBezTo>
                  <a:cubicBezTo>
                    <a:pt x="154" y="92"/>
                    <a:pt x="152" y="63"/>
                    <a:pt x="145" y="24"/>
                  </a:cubicBezTo>
                  <a:cubicBezTo>
                    <a:pt x="143" y="7"/>
                    <a:pt x="133" y="0"/>
                    <a:pt x="121"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
            <p:cNvSpPr/>
            <p:nvPr/>
          </p:nvSpPr>
          <p:spPr>
            <a:xfrm>
              <a:off x="7231750" y="1323825"/>
              <a:ext cx="8100" cy="6225"/>
            </a:xfrm>
            <a:custGeom>
              <a:avLst/>
              <a:gdLst/>
              <a:ahLst/>
              <a:cxnLst/>
              <a:rect l="l" t="t" r="r" b="b"/>
              <a:pathLst>
                <a:path w="324" h="249" extrusionOk="0">
                  <a:moveTo>
                    <a:pt x="161" y="0"/>
                  </a:moveTo>
                  <a:cubicBezTo>
                    <a:pt x="1" y="0"/>
                    <a:pt x="1" y="248"/>
                    <a:pt x="161" y="248"/>
                  </a:cubicBezTo>
                  <a:cubicBezTo>
                    <a:pt x="321" y="248"/>
                    <a:pt x="324" y="0"/>
                    <a:pt x="16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
            <p:cNvSpPr/>
            <p:nvPr/>
          </p:nvSpPr>
          <p:spPr>
            <a:xfrm>
              <a:off x="7232425" y="1339850"/>
              <a:ext cx="9125" cy="7100"/>
            </a:xfrm>
            <a:custGeom>
              <a:avLst/>
              <a:gdLst/>
              <a:ahLst/>
              <a:cxnLst/>
              <a:rect l="l" t="t" r="r" b="b"/>
              <a:pathLst>
                <a:path w="365" h="284" extrusionOk="0">
                  <a:moveTo>
                    <a:pt x="182" y="0"/>
                  </a:moveTo>
                  <a:cubicBezTo>
                    <a:pt x="0" y="0"/>
                    <a:pt x="0" y="284"/>
                    <a:pt x="182" y="284"/>
                  </a:cubicBezTo>
                  <a:cubicBezTo>
                    <a:pt x="365" y="284"/>
                    <a:pt x="365" y="0"/>
                    <a:pt x="18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
            <p:cNvSpPr/>
            <p:nvPr/>
          </p:nvSpPr>
          <p:spPr>
            <a:xfrm>
              <a:off x="7235000" y="1359925"/>
              <a:ext cx="5725" cy="5750"/>
            </a:xfrm>
            <a:custGeom>
              <a:avLst/>
              <a:gdLst/>
              <a:ahLst/>
              <a:cxnLst/>
              <a:rect l="l" t="t" r="r" b="b"/>
              <a:pathLst>
                <a:path w="229" h="230" extrusionOk="0">
                  <a:moveTo>
                    <a:pt x="123" y="1"/>
                  </a:moveTo>
                  <a:cubicBezTo>
                    <a:pt x="120" y="1"/>
                    <a:pt x="117" y="1"/>
                    <a:pt x="114" y="1"/>
                  </a:cubicBezTo>
                  <a:lnTo>
                    <a:pt x="86" y="3"/>
                  </a:lnTo>
                  <a:lnTo>
                    <a:pt x="57" y="17"/>
                  </a:lnTo>
                  <a:cubicBezTo>
                    <a:pt x="44" y="23"/>
                    <a:pt x="33" y="32"/>
                    <a:pt x="27" y="45"/>
                  </a:cubicBezTo>
                  <a:cubicBezTo>
                    <a:pt x="18" y="52"/>
                    <a:pt x="13" y="60"/>
                    <a:pt x="11" y="69"/>
                  </a:cubicBezTo>
                  <a:cubicBezTo>
                    <a:pt x="2" y="85"/>
                    <a:pt x="0" y="98"/>
                    <a:pt x="0" y="113"/>
                  </a:cubicBezTo>
                  <a:lnTo>
                    <a:pt x="5" y="144"/>
                  </a:lnTo>
                  <a:lnTo>
                    <a:pt x="16" y="172"/>
                  </a:lnTo>
                  <a:cubicBezTo>
                    <a:pt x="27" y="188"/>
                    <a:pt x="40" y="203"/>
                    <a:pt x="57" y="212"/>
                  </a:cubicBezTo>
                  <a:lnTo>
                    <a:pt x="60" y="214"/>
                  </a:lnTo>
                  <a:cubicBezTo>
                    <a:pt x="77" y="224"/>
                    <a:pt x="96" y="229"/>
                    <a:pt x="115" y="229"/>
                  </a:cubicBezTo>
                  <a:cubicBezTo>
                    <a:pt x="134" y="229"/>
                    <a:pt x="153" y="224"/>
                    <a:pt x="169" y="214"/>
                  </a:cubicBezTo>
                  <a:lnTo>
                    <a:pt x="174" y="212"/>
                  </a:lnTo>
                  <a:cubicBezTo>
                    <a:pt x="185" y="205"/>
                    <a:pt x="196" y="194"/>
                    <a:pt x="205" y="183"/>
                  </a:cubicBezTo>
                  <a:cubicBezTo>
                    <a:pt x="211" y="177"/>
                    <a:pt x="215" y="168"/>
                    <a:pt x="220" y="159"/>
                  </a:cubicBezTo>
                  <a:cubicBezTo>
                    <a:pt x="226" y="144"/>
                    <a:pt x="229" y="129"/>
                    <a:pt x="229" y="115"/>
                  </a:cubicBezTo>
                  <a:lnTo>
                    <a:pt x="224" y="85"/>
                  </a:lnTo>
                  <a:lnTo>
                    <a:pt x="213" y="56"/>
                  </a:lnTo>
                  <a:cubicBezTo>
                    <a:pt x="207" y="43"/>
                    <a:pt x="196" y="32"/>
                    <a:pt x="185" y="25"/>
                  </a:cubicBezTo>
                  <a:cubicBezTo>
                    <a:pt x="178" y="19"/>
                    <a:pt x="169" y="12"/>
                    <a:pt x="158" y="10"/>
                  </a:cubicBezTo>
                  <a:cubicBezTo>
                    <a:pt x="148" y="5"/>
                    <a:pt x="135" y="1"/>
                    <a:pt x="12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
            <p:cNvSpPr/>
            <p:nvPr/>
          </p:nvSpPr>
          <p:spPr>
            <a:xfrm>
              <a:off x="7234600" y="1378000"/>
              <a:ext cx="7400" cy="5750"/>
            </a:xfrm>
            <a:custGeom>
              <a:avLst/>
              <a:gdLst/>
              <a:ahLst/>
              <a:cxnLst/>
              <a:rect l="l" t="t" r="r" b="b"/>
              <a:pathLst>
                <a:path w="296" h="230" extrusionOk="0">
                  <a:moveTo>
                    <a:pt x="148" y="1"/>
                  </a:moveTo>
                  <a:cubicBezTo>
                    <a:pt x="1" y="1"/>
                    <a:pt x="1" y="229"/>
                    <a:pt x="148" y="229"/>
                  </a:cubicBezTo>
                  <a:cubicBezTo>
                    <a:pt x="295" y="229"/>
                    <a:pt x="295" y="1"/>
                    <a:pt x="14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
            <p:cNvSpPr/>
            <p:nvPr/>
          </p:nvSpPr>
          <p:spPr>
            <a:xfrm>
              <a:off x="7233850" y="1398825"/>
              <a:ext cx="8900" cy="6875"/>
            </a:xfrm>
            <a:custGeom>
              <a:avLst/>
              <a:gdLst/>
              <a:ahLst/>
              <a:cxnLst/>
              <a:rect l="l" t="t" r="r" b="b"/>
              <a:pathLst>
                <a:path w="356" h="275" extrusionOk="0">
                  <a:moveTo>
                    <a:pt x="178" y="0"/>
                  </a:moveTo>
                  <a:cubicBezTo>
                    <a:pt x="0" y="0"/>
                    <a:pt x="0" y="275"/>
                    <a:pt x="178" y="275"/>
                  </a:cubicBezTo>
                  <a:cubicBezTo>
                    <a:pt x="356" y="275"/>
                    <a:pt x="356" y="0"/>
                    <a:pt x="17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
            <p:cNvSpPr/>
            <p:nvPr/>
          </p:nvSpPr>
          <p:spPr>
            <a:xfrm>
              <a:off x="7204250" y="1587250"/>
              <a:ext cx="27650" cy="37950"/>
            </a:xfrm>
            <a:custGeom>
              <a:avLst/>
              <a:gdLst/>
              <a:ahLst/>
              <a:cxnLst/>
              <a:rect l="l" t="t" r="r" b="b"/>
              <a:pathLst>
                <a:path w="1106" h="1518" extrusionOk="0">
                  <a:moveTo>
                    <a:pt x="216" y="0"/>
                  </a:moveTo>
                  <a:cubicBezTo>
                    <a:pt x="216" y="0"/>
                    <a:pt x="525" y="1300"/>
                    <a:pt x="495" y="1303"/>
                  </a:cubicBezTo>
                  <a:cubicBezTo>
                    <a:pt x="88" y="1329"/>
                    <a:pt x="0" y="1518"/>
                    <a:pt x="0" y="1518"/>
                  </a:cubicBezTo>
                  <a:lnTo>
                    <a:pt x="1105" y="1518"/>
                  </a:lnTo>
                  <a:lnTo>
                    <a:pt x="1077"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
            <p:cNvSpPr/>
            <p:nvPr/>
          </p:nvSpPr>
          <p:spPr>
            <a:xfrm>
              <a:off x="7261400" y="1587250"/>
              <a:ext cx="27600" cy="37950"/>
            </a:xfrm>
            <a:custGeom>
              <a:avLst/>
              <a:gdLst/>
              <a:ahLst/>
              <a:cxnLst/>
              <a:rect l="l" t="t" r="r" b="b"/>
              <a:pathLst>
                <a:path w="1104" h="1518" extrusionOk="0">
                  <a:moveTo>
                    <a:pt x="27" y="0"/>
                  </a:moveTo>
                  <a:lnTo>
                    <a:pt x="1" y="1518"/>
                  </a:lnTo>
                  <a:lnTo>
                    <a:pt x="1103" y="1518"/>
                  </a:lnTo>
                  <a:cubicBezTo>
                    <a:pt x="1103" y="1518"/>
                    <a:pt x="1017" y="1329"/>
                    <a:pt x="609" y="1303"/>
                  </a:cubicBezTo>
                  <a:cubicBezTo>
                    <a:pt x="580" y="1300"/>
                    <a:pt x="890" y="0"/>
                    <a:pt x="89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
            <p:cNvSpPr/>
            <p:nvPr/>
          </p:nvSpPr>
          <p:spPr>
            <a:xfrm>
              <a:off x="7214400" y="1178650"/>
              <a:ext cx="5900" cy="4625"/>
            </a:xfrm>
            <a:custGeom>
              <a:avLst/>
              <a:gdLst/>
              <a:ahLst/>
              <a:cxnLst/>
              <a:rect l="l" t="t" r="r" b="b"/>
              <a:pathLst>
                <a:path w="236" h="185" extrusionOk="0">
                  <a:moveTo>
                    <a:pt x="119" y="0"/>
                  </a:moveTo>
                  <a:cubicBezTo>
                    <a:pt x="1" y="0"/>
                    <a:pt x="1" y="185"/>
                    <a:pt x="119" y="185"/>
                  </a:cubicBezTo>
                  <a:cubicBezTo>
                    <a:pt x="236" y="185"/>
                    <a:pt x="236" y="0"/>
                    <a:pt x="11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
            <p:cNvSpPr/>
            <p:nvPr/>
          </p:nvSpPr>
          <p:spPr>
            <a:xfrm>
              <a:off x="7235775" y="1178650"/>
              <a:ext cx="5950" cy="4625"/>
            </a:xfrm>
            <a:custGeom>
              <a:avLst/>
              <a:gdLst/>
              <a:ahLst/>
              <a:cxnLst/>
              <a:rect l="l" t="t" r="r" b="b"/>
              <a:pathLst>
                <a:path w="238" h="185" extrusionOk="0">
                  <a:moveTo>
                    <a:pt x="119" y="0"/>
                  </a:moveTo>
                  <a:cubicBezTo>
                    <a:pt x="0" y="0"/>
                    <a:pt x="0" y="185"/>
                    <a:pt x="119" y="185"/>
                  </a:cubicBezTo>
                  <a:cubicBezTo>
                    <a:pt x="237" y="185"/>
                    <a:pt x="237" y="0"/>
                    <a:pt x="11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2" name="Google Shape;352;p1"/>
          <p:cNvGrpSpPr/>
          <p:nvPr/>
        </p:nvGrpSpPr>
        <p:grpSpPr>
          <a:xfrm>
            <a:off x="7558440" y="4205489"/>
            <a:ext cx="830933" cy="670530"/>
            <a:chOff x="7514750" y="4210883"/>
            <a:chExt cx="953999" cy="769839"/>
          </a:xfrm>
        </p:grpSpPr>
        <p:sp>
          <p:nvSpPr>
            <p:cNvPr id="353" name="Google Shape;353;p1"/>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0" name="Google Shape;360;p1"/>
          <p:cNvGrpSpPr/>
          <p:nvPr/>
        </p:nvGrpSpPr>
        <p:grpSpPr>
          <a:xfrm>
            <a:off x="1991626" y="1573307"/>
            <a:ext cx="518333" cy="517543"/>
            <a:chOff x="5550100" y="4738125"/>
            <a:chExt cx="196950" cy="196650"/>
          </a:xfrm>
        </p:grpSpPr>
        <p:sp>
          <p:nvSpPr>
            <p:cNvPr id="361" name="Google Shape;361;p1"/>
            <p:cNvSpPr/>
            <p:nvPr/>
          </p:nvSpPr>
          <p:spPr>
            <a:xfrm>
              <a:off x="5599125" y="4738125"/>
              <a:ext cx="22250" cy="185825"/>
            </a:xfrm>
            <a:custGeom>
              <a:avLst/>
              <a:gdLst/>
              <a:ahLst/>
              <a:cxnLst/>
              <a:rect l="l" t="t" r="r" b="b"/>
              <a:pathLst>
                <a:path w="890" h="7433" extrusionOk="0">
                  <a:moveTo>
                    <a:pt x="161" y="1"/>
                  </a:moveTo>
                  <a:lnTo>
                    <a:pt x="161" y="1"/>
                  </a:lnTo>
                  <a:cubicBezTo>
                    <a:pt x="0" y="2480"/>
                    <a:pt x="90" y="4971"/>
                    <a:pt x="431" y="7432"/>
                  </a:cubicBezTo>
                  <a:lnTo>
                    <a:pt x="694" y="7364"/>
                  </a:lnTo>
                  <a:cubicBezTo>
                    <a:pt x="890" y="4898"/>
                    <a:pt x="710" y="2414"/>
                    <a:pt x="16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
            <p:cNvSpPr/>
            <p:nvPr/>
          </p:nvSpPr>
          <p:spPr>
            <a:xfrm>
              <a:off x="5631300" y="4739725"/>
              <a:ext cx="50100" cy="186200"/>
            </a:xfrm>
            <a:custGeom>
              <a:avLst/>
              <a:gdLst/>
              <a:ahLst/>
              <a:cxnLst/>
              <a:rect l="l" t="t" r="r" b="b"/>
              <a:pathLst>
                <a:path w="2004" h="7448" extrusionOk="0">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
            <p:cNvSpPr/>
            <p:nvPr/>
          </p:nvSpPr>
          <p:spPr>
            <a:xfrm>
              <a:off x="5666650" y="4823825"/>
              <a:ext cx="24950" cy="110950"/>
            </a:xfrm>
            <a:custGeom>
              <a:avLst/>
              <a:gdLst/>
              <a:ahLst/>
              <a:cxnLst/>
              <a:rect l="l" t="t" r="r" b="b"/>
              <a:pathLst>
                <a:path w="998" h="4438" extrusionOk="0">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
            <p:cNvSpPr/>
            <p:nvPr/>
          </p:nvSpPr>
          <p:spPr>
            <a:xfrm>
              <a:off x="5699275" y="4765300"/>
              <a:ext cx="47775" cy="157100"/>
            </a:xfrm>
            <a:custGeom>
              <a:avLst/>
              <a:gdLst/>
              <a:ahLst/>
              <a:cxnLst/>
              <a:rect l="l" t="t" r="r" b="b"/>
              <a:pathLst>
                <a:path w="1911" h="6284" extrusionOk="0">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
            <p:cNvSpPr/>
            <p:nvPr/>
          </p:nvSpPr>
          <p:spPr>
            <a:xfrm>
              <a:off x="5550100" y="4798800"/>
              <a:ext cx="40800" cy="129000"/>
            </a:xfrm>
            <a:custGeom>
              <a:avLst/>
              <a:gdLst/>
              <a:ahLst/>
              <a:cxnLst/>
              <a:rect l="l" t="t" r="r" b="b"/>
              <a:pathLst>
                <a:path w="1632" h="5160" extrusionOk="0">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6" name="Google Shape;366;p1"/>
          <p:cNvGrpSpPr/>
          <p:nvPr/>
        </p:nvGrpSpPr>
        <p:grpSpPr>
          <a:xfrm>
            <a:off x="278353" y="156809"/>
            <a:ext cx="681823" cy="550204"/>
            <a:chOff x="7514750" y="4210883"/>
            <a:chExt cx="953999" cy="769839"/>
          </a:xfrm>
        </p:grpSpPr>
        <p:sp>
          <p:nvSpPr>
            <p:cNvPr id="367" name="Google Shape;367;p1"/>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grpSp>
        <p:nvGrpSpPr>
          <p:cNvPr id="788" name="Google Shape;788;p10"/>
          <p:cNvGrpSpPr/>
          <p:nvPr/>
        </p:nvGrpSpPr>
        <p:grpSpPr>
          <a:xfrm>
            <a:off x="-953870" y="-1138907"/>
            <a:ext cx="7924225" cy="2960105"/>
            <a:chOff x="1163125" y="4466300"/>
            <a:chExt cx="1482050" cy="573875"/>
          </a:xfrm>
        </p:grpSpPr>
        <p:sp>
          <p:nvSpPr>
            <p:cNvPr id="789" name="Google Shape;789;p10"/>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10"/>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0"/>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10"/>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10"/>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0"/>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10"/>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10"/>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10"/>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8" name="Google Shape;798;p10"/>
          <p:cNvSpPr txBox="1">
            <a:spLocks noGrp="1"/>
          </p:cNvSpPr>
          <p:nvPr>
            <p:ph type="title" idx="4"/>
          </p:nvPr>
        </p:nvSpPr>
        <p:spPr>
          <a:xfrm>
            <a:off x="1751325" y="351425"/>
            <a:ext cx="6867300" cy="9888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2500"/>
              <a:t>The Alliance of Anti-Racist Social Work</a:t>
            </a:r>
            <a:endParaRPr sz="2500"/>
          </a:p>
          <a:p>
            <a:pPr marL="0" lvl="0" indent="0" algn="ctr" rtl="0">
              <a:lnSpc>
                <a:spcPct val="100000"/>
              </a:lnSpc>
              <a:spcBef>
                <a:spcPts val="0"/>
              </a:spcBef>
              <a:spcAft>
                <a:spcPts val="0"/>
              </a:spcAft>
              <a:buSzPts val="2400"/>
              <a:buNone/>
            </a:pPr>
            <a:r>
              <a:rPr lang="es" sz="2500" b="1" i="1"/>
              <a:t>(The Alliance)</a:t>
            </a:r>
            <a:endParaRPr sz="2500" b="1" i="1"/>
          </a:p>
        </p:txBody>
      </p:sp>
      <p:grpSp>
        <p:nvGrpSpPr>
          <p:cNvPr id="799" name="Google Shape;799;p10"/>
          <p:cNvGrpSpPr/>
          <p:nvPr/>
        </p:nvGrpSpPr>
        <p:grpSpPr>
          <a:xfrm>
            <a:off x="8120225" y="4135301"/>
            <a:ext cx="890185" cy="675108"/>
            <a:chOff x="4725044" y="4077175"/>
            <a:chExt cx="398900" cy="347475"/>
          </a:xfrm>
        </p:grpSpPr>
        <p:sp>
          <p:nvSpPr>
            <p:cNvPr id="800" name="Google Shape;800;p10"/>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10"/>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10"/>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0"/>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10"/>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10"/>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10"/>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7" name="Google Shape;807;p10"/>
          <p:cNvGrpSpPr/>
          <p:nvPr/>
        </p:nvGrpSpPr>
        <p:grpSpPr>
          <a:xfrm>
            <a:off x="-427395" y="4438289"/>
            <a:ext cx="3188703" cy="867033"/>
            <a:chOff x="1296625" y="5272425"/>
            <a:chExt cx="751450" cy="204325"/>
          </a:xfrm>
        </p:grpSpPr>
        <p:sp>
          <p:nvSpPr>
            <p:cNvPr id="808" name="Google Shape;808;p10"/>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10"/>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10"/>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1" name="Google Shape;811;p10"/>
          <p:cNvSpPr txBox="1">
            <a:spLocks noGrp="1"/>
          </p:cNvSpPr>
          <p:nvPr>
            <p:ph type="subTitle" idx="1"/>
          </p:nvPr>
        </p:nvSpPr>
        <p:spPr>
          <a:xfrm flipH="1">
            <a:off x="4421700" y="1264038"/>
            <a:ext cx="3786600" cy="31260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100"/>
              <a:buNone/>
            </a:pPr>
            <a:r>
              <a:rPr lang="es" sz="1500" b="1"/>
              <a:t>Our purpose:</a:t>
            </a:r>
            <a:endParaRPr sz="1500" b="1"/>
          </a:p>
          <a:p>
            <a:pPr marL="0" lvl="0" indent="0" algn="just" rtl="0">
              <a:lnSpc>
                <a:spcPct val="100000"/>
              </a:lnSpc>
              <a:spcBef>
                <a:spcPts val="0"/>
              </a:spcBef>
              <a:spcAft>
                <a:spcPts val="0"/>
              </a:spcAft>
              <a:buSzPts val="1100"/>
              <a:buNone/>
            </a:pPr>
            <a:endParaRPr sz="1500" b="1"/>
          </a:p>
          <a:p>
            <a:pPr marL="457200" lvl="0" indent="-323850" algn="just" rtl="0">
              <a:lnSpc>
                <a:spcPct val="100000"/>
              </a:lnSpc>
              <a:spcBef>
                <a:spcPts val="0"/>
              </a:spcBef>
              <a:spcAft>
                <a:spcPts val="0"/>
              </a:spcAft>
              <a:buSzPts val="1500"/>
              <a:buChar char="●"/>
            </a:pPr>
            <a:r>
              <a:rPr lang="es" sz="1500" b="1"/>
              <a:t>Within the context of shared learning, social justice, activism, and healing, we hold space for individuals and the social work community to develop a lens for anti-racist practice on the individual, community and structural level</a:t>
            </a:r>
            <a:endParaRPr sz="1500" b="1"/>
          </a:p>
          <a:p>
            <a:pPr marL="457200" lvl="0" indent="-323850" algn="just" rtl="0">
              <a:lnSpc>
                <a:spcPct val="100000"/>
              </a:lnSpc>
              <a:spcBef>
                <a:spcPts val="0"/>
              </a:spcBef>
              <a:spcAft>
                <a:spcPts val="0"/>
              </a:spcAft>
              <a:buSzPts val="1500"/>
              <a:buChar char="●"/>
            </a:pPr>
            <a:r>
              <a:rPr lang="es" sz="1500" b="1"/>
              <a:t>Committed to process of dismantling white supremacy by challenging and working through internal and structural racism shows up in the social work profession</a:t>
            </a:r>
            <a:endParaRPr sz="1500" b="1"/>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sz="13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endParaRPr sz="1300"/>
          </a:p>
          <a:p>
            <a:pPr marL="0" lvl="0" indent="0" algn="ctr"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endParaRPr/>
          </a:p>
        </p:txBody>
      </p:sp>
      <p:sp>
        <p:nvSpPr>
          <p:cNvPr id="812" name="Google Shape;812;p10"/>
          <p:cNvSpPr txBox="1"/>
          <p:nvPr/>
        </p:nvSpPr>
        <p:spPr>
          <a:xfrm>
            <a:off x="1867800" y="4584713"/>
            <a:ext cx="5408400" cy="42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1" i="0" u="none" strike="noStrike" cap="none">
                <a:solidFill>
                  <a:srgbClr val="000000"/>
                </a:solidFill>
                <a:latin typeface="Josefin Slab"/>
                <a:ea typeface="Josefin Slab"/>
                <a:cs typeface="Josefin Slab"/>
                <a:sym typeface="Josefin Slab"/>
              </a:rPr>
              <a:t>Email: </a:t>
            </a:r>
            <a:r>
              <a:rPr lang="es" sz="1300" b="0" i="0" u="sng" strike="noStrike" cap="none">
                <a:solidFill>
                  <a:srgbClr val="000000"/>
                </a:solidFill>
                <a:latin typeface="Josefin Slab"/>
                <a:ea typeface="Josefin Slab"/>
                <a:cs typeface="Josefin Slab"/>
                <a:sym typeface="Josefin Slab"/>
                <a:hlinkClick r:id="rId3">
                  <a:extLst>
                    <a:ext uri="{A12FA001-AC4F-418D-AE19-62706E023703}">
                      <ahyp:hlinkClr xmlns:ahyp="http://schemas.microsoft.com/office/drawing/2018/hyperlinkcolor" val="tx"/>
                    </a:ext>
                  </a:extLst>
                </a:hlinkClick>
              </a:rPr>
              <a:t>alliance@ssw.umaryland.edu</a:t>
            </a:r>
            <a:r>
              <a:rPr lang="es" sz="1300" b="0" i="0" u="none" strike="noStrike" cap="none">
                <a:solidFill>
                  <a:srgbClr val="000000"/>
                </a:solidFill>
                <a:latin typeface="Josefin Slab"/>
                <a:ea typeface="Josefin Slab"/>
                <a:cs typeface="Josefin Slab"/>
                <a:sym typeface="Josefin Slab"/>
              </a:rPr>
              <a:t>; </a:t>
            </a:r>
            <a:endParaRPr sz="1300" b="0" i="0" u="none" strike="noStrike" cap="none">
              <a:solidFill>
                <a:srgbClr val="000000"/>
              </a:solidFill>
              <a:latin typeface="Josefin Slab"/>
              <a:ea typeface="Josefin Slab"/>
              <a:cs typeface="Josefin Slab"/>
              <a:sym typeface="Josefin Slab"/>
            </a:endParaRPr>
          </a:p>
          <a:p>
            <a:pPr marL="0" marR="0" lvl="0" indent="0" algn="ctr" rtl="0">
              <a:lnSpc>
                <a:spcPct val="100000"/>
              </a:lnSpc>
              <a:spcBef>
                <a:spcPts val="0"/>
              </a:spcBef>
              <a:spcAft>
                <a:spcPts val="0"/>
              </a:spcAft>
              <a:buClr>
                <a:srgbClr val="000000"/>
              </a:buClr>
              <a:buSzPts val="1300"/>
              <a:buFont typeface="Arial"/>
              <a:buNone/>
            </a:pPr>
            <a:r>
              <a:rPr lang="es" sz="1300" b="1" i="0" u="none" strike="noStrike" cap="none">
                <a:solidFill>
                  <a:srgbClr val="000000"/>
                </a:solidFill>
                <a:latin typeface="Josefin Slab"/>
                <a:ea typeface="Josefin Slab"/>
                <a:cs typeface="Josefin Slab"/>
                <a:sym typeface="Josefin Slab"/>
              </a:rPr>
              <a:t>Facebook: </a:t>
            </a:r>
            <a:r>
              <a:rPr lang="es" sz="1300" b="0" i="0" u="none" strike="noStrike" cap="none">
                <a:solidFill>
                  <a:srgbClr val="000000"/>
                </a:solidFill>
                <a:latin typeface="Josefin Slab"/>
                <a:ea typeface="Josefin Slab"/>
                <a:cs typeface="Josefin Slab"/>
                <a:sym typeface="Josefin Slab"/>
              </a:rPr>
              <a:t>The Alliance of Anti Racist Social Work Practitioners</a:t>
            </a:r>
            <a:endParaRPr sz="1400" b="0" i="0" u="none" strike="noStrike" cap="none">
              <a:solidFill>
                <a:srgbClr val="000000"/>
              </a:solidFill>
              <a:latin typeface="Arial"/>
              <a:ea typeface="Arial"/>
              <a:cs typeface="Arial"/>
              <a:sym typeface="Arial"/>
            </a:endParaRPr>
          </a:p>
        </p:txBody>
      </p:sp>
      <p:sp>
        <p:nvSpPr>
          <p:cNvPr id="813" name="Google Shape;813;p10"/>
          <p:cNvSpPr txBox="1"/>
          <p:nvPr/>
        </p:nvSpPr>
        <p:spPr>
          <a:xfrm>
            <a:off x="210103" y="1978255"/>
            <a:ext cx="1977075" cy="89912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r>
              <a:rPr lang="es" sz="1800" b="1" i="0" strike="noStrike" cap="none" dirty="0" err="1">
                <a:solidFill>
                  <a:srgbClr val="FF0000"/>
                </a:solidFill>
                <a:latin typeface="Nunito Bold"/>
                <a:ea typeface="Josefin Slab"/>
                <a:sym typeface="Josefin Slab"/>
              </a:rPr>
              <a:t>Student</a:t>
            </a:r>
            <a:r>
              <a:rPr lang="es" sz="1800" b="1" dirty="0">
                <a:solidFill>
                  <a:srgbClr val="FF0000"/>
                </a:solidFill>
                <a:latin typeface="Nunito Bold"/>
                <a:ea typeface="Josefin Slab"/>
                <a:sym typeface="Josefin Slab"/>
              </a:rPr>
              <a:t> </a:t>
            </a:r>
            <a:r>
              <a:rPr lang="es" sz="1800" b="1" i="0" strike="noStrike" cap="none" dirty="0" err="1">
                <a:solidFill>
                  <a:srgbClr val="FF0000"/>
                </a:solidFill>
                <a:latin typeface="Nunito Bold"/>
                <a:ea typeface="Josefin Slab"/>
                <a:sym typeface="Josefin Slab"/>
              </a:rPr>
              <a:t>Leaders</a:t>
            </a:r>
            <a:r>
              <a:rPr lang="es" sz="1800" b="1" dirty="0">
                <a:solidFill>
                  <a:srgbClr val="FF0000"/>
                </a:solidFill>
                <a:latin typeface="Nunito Bold"/>
                <a:ea typeface="Josefin Slab"/>
                <a:sym typeface="Josefin Slab"/>
              </a:rPr>
              <a:t> </a:t>
            </a:r>
            <a:r>
              <a:rPr lang="es" sz="1800" b="1" dirty="0" err="1">
                <a:solidFill>
                  <a:srgbClr val="FF0000"/>
                </a:solidFill>
                <a:latin typeface="Nunito Bold"/>
                <a:ea typeface="Josefin Slab"/>
                <a:sym typeface="Josefin Slab"/>
              </a:rPr>
              <a:t>Needed</a:t>
            </a:r>
            <a:r>
              <a:rPr lang="es" sz="1800" b="1" dirty="0">
                <a:solidFill>
                  <a:srgbClr val="FF0000"/>
                </a:solidFill>
                <a:latin typeface="Nunito Bold"/>
                <a:ea typeface="Josefin Slab"/>
                <a:sym typeface="Josefin Slab"/>
              </a:rPr>
              <a:t>!</a:t>
            </a:r>
            <a:endParaRPr lang="es" sz="1800" i="0" u="none" strike="noStrike" cap="none" dirty="0">
              <a:latin typeface="Nunito Bold"/>
              <a:ea typeface="Josefin Slab"/>
            </a:endParaRPr>
          </a:p>
          <a:p>
            <a:pPr marL="0" marR="0" lvl="0" indent="0" algn="l">
              <a:lnSpc>
                <a:spcPct val="100000"/>
              </a:lnSpc>
              <a:spcBef>
                <a:spcPts val="0"/>
              </a:spcBef>
              <a:spcAft>
                <a:spcPts val="0"/>
              </a:spcAft>
              <a:buSzPts val="1400"/>
              <a:buFont typeface="Arial"/>
              <a:buNone/>
            </a:pPr>
            <a:endParaRPr lang="es" sz="1500" b="1" i="0" u="sng" strike="noStrike" cap="none" dirty="0">
              <a:solidFill>
                <a:schemeClr val="accent4"/>
              </a:solidFill>
              <a:latin typeface="Josefin Slab"/>
              <a:ea typeface="Josefin Slab"/>
              <a:cs typeface="Josefin Slab"/>
            </a:endParaRPr>
          </a:p>
        </p:txBody>
      </p:sp>
      <p:sp>
        <p:nvSpPr>
          <p:cNvPr id="814" name="Google Shape;814;p10"/>
          <p:cNvSpPr txBox="1"/>
          <p:nvPr/>
        </p:nvSpPr>
        <p:spPr>
          <a:xfrm>
            <a:off x="237777" y="4158039"/>
            <a:ext cx="2667600" cy="37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accent4"/>
              </a:solidFill>
              <a:latin typeface="Josefin Slab"/>
              <a:ea typeface="Josefin Slab"/>
              <a:cs typeface="Josefin Slab"/>
              <a:sym typeface="Josefin Slab"/>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accent4"/>
              </a:solidFill>
              <a:latin typeface="Josefin Slab"/>
              <a:ea typeface="Josefin Slab"/>
              <a:cs typeface="Josefin Slab"/>
              <a:sym typeface="Josefin Slab"/>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accent4"/>
              </a:solidFill>
              <a:latin typeface="Josefin Slab"/>
              <a:ea typeface="Josefin Slab"/>
              <a:cs typeface="Josefin Slab"/>
              <a:sym typeface="Josefin Slab"/>
            </a:endParaRPr>
          </a:p>
        </p:txBody>
      </p:sp>
      <p:pic>
        <p:nvPicPr>
          <p:cNvPr id="815" name="Google Shape;815;p10"/>
          <p:cNvPicPr preferRelativeResize="0"/>
          <p:nvPr/>
        </p:nvPicPr>
        <p:blipFill rotWithShape="1">
          <a:blip r:embed="rId4">
            <a:alphaModFix/>
          </a:blip>
          <a:srcRect/>
          <a:stretch/>
        </p:blipFill>
        <p:spPr>
          <a:xfrm>
            <a:off x="2501500" y="1182587"/>
            <a:ext cx="1609725" cy="3288925"/>
          </a:xfrm>
          <a:prstGeom prst="rect">
            <a:avLst/>
          </a:prstGeom>
          <a:noFill/>
          <a:ln>
            <a:noFill/>
          </a:ln>
        </p:spPr>
      </p:pic>
      <p:sp>
        <p:nvSpPr>
          <p:cNvPr id="2" name="TextBox 1">
            <a:extLst>
              <a:ext uri="{FF2B5EF4-FFF2-40B4-BE49-F238E27FC236}">
                <a16:creationId xmlns:a16="http://schemas.microsoft.com/office/drawing/2014/main" id="{97DA80CA-470B-F0A9-EAE3-21552FFE0107}"/>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grpSp>
        <p:nvGrpSpPr>
          <p:cNvPr id="820" name="Google Shape;820;p11"/>
          <p:cNvGrpSpPr/>
          <p:nvPr/>
        </p:nvGrpSpPr>
        <p:grpSpPr>
          <a:xfrm>
            <a:off x="-953870" y="-986507"/>
            <a:ext cx="7924225" cy="2960105"/>
            <a:chOff x="1163125" y="4466300"/>
            <a:chExt cx="1482050" cy="573875"/>
          </a:xfrm>
        </p:grpSpPr>
        <p:sp>
          <p:nvSpPr>
            <p:cNvPr id="821" name="Google Shape;821;p11"/>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1"/>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11"/>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11"/>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1"/>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1"/>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11"/>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11"/>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1"/>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0" name="Google Shape;830;p11"/>
          <p:cNvSpPr txBox="1">
            <a:spLocks noGrp="1"/>
          </p:cNvSpPr>
          <p:nvPr>
            <p:ph type="title" idx="4"/>
          </p:nvPr>
        </p:nvSpPr>
        <p:spPr>
          <a:xfrm>
            <a:off x="562350" y="690550"/>
            <a:ext cx="8019300" cy="89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2700"/>
              <a:t>Organization of African American Students in Social Work</a:t>
            </a:r>
            <a:endParaRPr sz="2700"/>
          </a:p>
          <a:p>
            <a:pPr marL="0" lvl="0" indent="0" algn="ctr" rtl="0">
              <a:lnSpc>
                <a:spcPct val="100000"/>
              </a:lnSpc>
              <a:spcBef>
                <a:spcPts val="0"/>
              </a:spcBef>
              <a:spcAft>
                <a:spcPts val="0"/>
              </a:spcAft>
              <a:buSzPts val="2400"/>
              <a:buNone/>
            </a:pPr>
            <a:r>
              <a:rPr lang="es" sz="3100" b="1" i="1"/>
              <a:t>OASIS</a:t>
            </a:r>
            <a:endParaRPr sz="3100" b="1" i="1"/>
          </a:p>
        </p:txBody>
      </p:sp>
      <p:pic>
        <p:nvPicPr>
          <p:cNvPr id="831" name="Google Shape;831;p11"/>
          <p:cNvPicPr preferRelativeResize="0"/>
          <p:nvPr/>
        </p:nvPicPr>
        <p:blipFill rotWithShape="1">
          <a:blip r:embed="rId3">
            <a:alphaModFix/>
          </a:blip>
          <a:srcRect/>
          <a:stretch/>
        </p:blipFill>
        <p:spPr>
          <a:xfrm>
            <a:off x="-185275" y="3678477"/>
            <a:ext cx="630649" cy="925024"/>
          </a:xfrm>
          <a:prstGeom prst="rect">
            <a:avLst/>
          </a:prstGeom>
          <a:noFill/>
          <a:ln>
            <a:noFill/>
          </a:ln>
        </p:spPr>
      </p:pic>
      <p:grpSp>
        <p:nvGrpSpPr>
          <p:cNvPr id="832" name="Google Shape;832;p11"/>
          <p:cNvGrpSpPr/>
          <p:nvPr/>
        </p:nvGrpSpPr>
        <p:grpSpPr>
          <a:xfrm>
            <a:off x="7854407" y="364622"/>
            <a:ext cx="422458" cy="421814"/>
            <a:chOff x="5721625" y="4984150"/>
            <a:chExt cx="196950" cy="196650"/>
          </a:xfrm>
        </p:grpSpPr>
        <p:sp>
          <p:nvSpPr>
            <p:cNvPr id="833" name="Google Shape;833;p11"/>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11"/>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1"/>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1"/>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1"/>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8" name="Google Shape;838;p11"/>
          <p:cNvGrpSpPr/>
          <p:nvPr/>
        </p:nvGrpSpPr>
        <p:grpSpPr>
          <a:xfrm>
            <a:off x="0" y="1379276"/>
            <a:ext cx="890185" cy="675108"/>
            <a:chOff x="4725044" y="4077175"/>
            <a:chExt cx="398900" cy="347475"/>
          </a:xfrm>
        </p:grpSpPr>
        <p:sp>
          <p:nvSpPr>
            <p:cNvPr id="839" name="Google Shape;839;p11"/>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11"/>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1"/>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1"/>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11"/>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11"/>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1"/>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6" name="Google Shape;846;p11"/>
          <p:cNvGrpSpPr/>
          <p:nvPr/>
        </p:nvGrpSpPr>
        <p:grpSpPr>
          <a:xfrm>
            <a:off x="-427395" y="4438289"/>
            <a:ext cx="3188703" cy="867033"/>
            <a:chOff x="1296625" y="5272425"/>
            <a:chExt cx="751450" cy="204325"/>
          </a:xfrm>
        </p:grpSpPr>
        <p:sp>
          <p:nvSpPr>
            <p:cNvPr id="847" name="Google Shape;847;p11"/>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11"/>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1"/>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0" name="Google Shape;850;p11"/>
          <p:cNvSpPr txBox="1">
            <a:spLocks noGrp="1"/>
          </p:cNvSpPr>
          <p:nvPr>
            <p:ph type="subTitle" idx="1"/>
          </p:nvPr>
        </p:nvSpPr>
        <p:spPr>
          <a:xfrm flipH="1">
            <a:off x="504425" y="2126900"/>
            <a:ext cx="3920100" cy="27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500" b="1"/>
              <a:t>Mission</a:t>
            </a:r>
            <a:r>
              <a:rPr lang="es" sz="1500"/>
              <a:t>: OASIS promotes unity among African Americans and empowers students by providing academic, professional, social, and spiritual support. OASIS works to highlight issues of race, African American culture and provisions of social service to African American communities. Additionally, OASIS strives to improve the school’s overall climate for all students.</a:t>
            </a:r>
            <a:endParaRPr sz="1500"/>
          </a:p>
          <a:p>
            <a:pPr marL="0" lvl="0" indent="0" algn="l"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r>
              <a:rPr lang="es" sz="1500" b="1"/>
              <a:t>Email</a:t>
            </a:r>
            <a:r>
              <a:rPr lang="es" sz="1500"/>
              <a:t>: oasis@ssw.umaryland.edu</a:t>
            </a:r>
            <a:endParaRPr/>
          </a:p>
          <a:p>
            <a:pPr marL="0" lvl="0" indent="0" algn="ctr"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endParaRPr/>
          </a:p>
        </p:txBody>
      </p:sp>
      <p:sp>
        <p:nvSpPr>
          <p:cNvPr id="5" name="Google Shape;813;p10">
            <a:extLst>
              <a:ext uri="{FF2B5EF4-FFF2-40B4-BE49-F238E27FC236}">
                <a16:creationId xmlns:a16="http://schemas.microsoft.com/office/drawing/2014/main" id="{DB6A0AB6-1B41-C7D6-DD38-0987943C8F05}"/>
              </a:ext>
            </a:extLst>
          </p:cNvPr>
          <p:cNvSpPr txBox="1"/>
          <p:nvPr/>
        </p:nvSpPr>
        <p:spPr>
          <a:xfrm>
            <a:off x="5982253" y="2283055"/>
            <a:ext cx="1977075" cy="899122"/>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r>
              <a:rPr lang="es" sz="1800" b="1" i="0" strike="noStrike" cap="none" dirty="0" err="1">
                <a:solidFill>
                  <a:srgbClr val="FF0000"/>
                </a:solidFill>
                <a:latin typeface="Nunito Bold"/>
                <a:ea typeface="Josefin Slab"/>
                <a:sym typeface="Josefin Slab"/>
              </a:rPr>
              <a:t>Student</a:t>
            </a:r>
            <a:r>
              <a:rPr lang="es" sz="1800" b="1" dirty="0">
                <a:solidFill>
                  <a:srgbClr val="FF0000"/>
                </a:solidFill>
                <a:latin typeface="Nunito Bold"/>
                <a:ea typeface="Josefin Slab"/>
                <a:sym typeface="Josefin Slab"/>
              </a:rPr>
              <a:t> </a:t>
            </a:r>
            <a:r>
              <a:rPr lang="es" sz="1800" b="1" i="0" strike="noStrike" cap="none" dirty="0" err="1">
                <a:solidFill>
                  <a:srgbClr val="FF0000"/>
                </a:solidFill>
                <a:latin typeface="Nunito Bold"/>
                <a:ea typeface="Josefin Slab"/>
                <a:sym typeface="Josefin Slab"/>
              </a:rPr>
              <a:t>Leaders</a:t>
            </a:r>
            <a:r>
              <a:rPr lang="es" sz="1800" b="1" dirty="0">
                <a:solidFill>
                  <a:srgbClr val="FF0000"/>
                </a:solidFill>
                <a:latin typeface="Nunito Bold"/>
                <a:ea typeface="Josefin Slab"/>
                <a:sym typeface="Josefin Slab"/>
              </a:rPr>
              <a:t> </a:t>
            </a:r>
            <a:r>
              <a:rPr lang="es" sz="1800" b="1" dirty="0" err="1">
                <a:solidFill>
                  <a:srgbClr val="FF0000"/>
                </a:solidFill>
                <a:latin typeface="Nunito Bold"/>
                <a:ea typeface="Josefin Slab"/>
                <a:sym typeface="Josefin Slab"/>
              </a:rPr>
              <a:t>Needed</a:t>
            </a:r>
            <a:r>
              <a:rPr lang="es" sz="1800" b="1" dirty="0">
                <a:solidFill>
                  <a:srgbClr val="FF0000"/>
                </a:solidFill>
                <a:latin typeface="Nunito Bold"/>
                <a:ea typeface="Josefin Slab"/>
                <a:sym typeface="Josefin Slab"/>
              </a:rPr>
              <a:t>!</a:t>
            </a:r>
            <a:endParaRPr lang="es" sz="1800" i="0" u="none" strike="noStrike" cap="none" dirty="0">
              <a:latin typeface="Nunito Bold"/>
              <a:ea typeface="Josefin Slab"/>
            </a:endParaRPr>
          </a:p>
          <a:p>
            <a:pPr marL="0" marR="0" lvl="0" indent="0" algn="l">
              <a:lnSpc>
                <a:spcPct val="100000"/>
              </a:lnSpc>
              <a:spcBef>
                <a:spcPts val="0"/>
              </a:spcBef>
              <a:spcAft>
                <a:spcPts val="0"/>
              </a:spcAft>
              <a:buSzPts val="1400"/>
              <a:buFont typeface="Arial"/>
              <a:buNone/>
            </a:pPr>
            <a:endParaRPr lang="es" sz="1500" b="1" i="0" u="sng" strike="noStrike" cap="none" dirty="0">
              <a:solidFill>
                <a:schemeClr val="accent4"/>
              </a:solidFill>
              <a:latin typeface="Josefin Slab"/>
              <a:ea typeface="Josefin Slab"/>
              <a:cs typeface="Josefin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856" name="Google Shape;856;p12"/>
          <p:cNvGrpSpPr/>
          <p:nvPr/>
        </p:nvGrpSpPr>
        <p:grpSpPr>
          <a:xfrm>
            <a:off x="-953870" y="-986507"/>
            <a:ext cx="7924225" cy="2960105"/>
            <a:chOff x="1163125" y="4466300"/>
            <a:chExt cx="1482050" cy="573875"/>
          </a:xfrm>
        </p:grpSpPr>
        <p:sp>
          <p:nvSpPr>
            <p:cNvPr id="857" name="Google Shape;857;p12"/>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2"/>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2"/>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2"/>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2"/>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12"/>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12"/>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2"/>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2"/>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6" name="Google Shape;866;p12"/>
          <p:cNvSpPr txBox="1">
            <a:spLocks noGrp="1"/>
          </p:cNvSpPr>
          <p:nvPr>
            <p:ph type="title" idx="4"/>
          </p:nvPr>
        </p:nvSpPr>
        <p:spPr>
          <a:xfrm>
            <a:off x="562350" y="647325"/>
            <a:ext cx="8019300" cy="89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2700"/>
              <a:t>Queer Community Alliance</a:t>
            </a:r>
            <a:endParaRPr sz="2700"/>
          </a:p>
          <a:p>
            <a:pPr marL="0" lvl="0" indent="0" algn="ctr" rtl="0">
              <a:lnSpc>
                <a:spcPct val="100000"/>
              </a:lnSpc>
              <a:spcBef>
                <a:spcPts val="0"/>
              </a:spcBef>
              <a:spcAft>
                <a:spcPts val="0"/>
              </a:spcAft>
              <a:buSzPts val="2400"/>
              <a:buNone/>
            </a:pPr>
            <a:r>
              <a:rPr lang="es" sz="3100" b="1" i="1"/>
              <a:t>QCA</a:t>
            </a:r>
            <a:endParaRPr sz="3100" b="1" i="1"/>
          </a:p>
        </p:txBody>
      </p:sp>
      <p:pic>
        <p:nvPicPr>
          <p:cNvPr id="867" name="Google Shape;867;p12"/>
          <p:cNvPicPr preferRelativeResize="0"/>
          <p:nvPr/>
        </p:nvPicPr>
        <p:blipFill rotWithShape="1">
          <a:blip r:embed="rId3">
            <a:alphaModFix/>
          </a:blip>
          <a:srcRect/>
          <a:stretch/>
        </p:blipFill>
        <p:spPr>
          <a:xfrm>
            <a:off x="-305700" y="3885377"/>
            <a:ext cx="630649" cy="925024"/>
          </a:xfrm>
          <a:prstGeom prst="rect">
            <a:avLst/>
          </a:prstGeom>
          <a:noFill/>
          <a:ln>
            <a:noFill/>
          </a:ln>
        </p:spPr>
      </p:pic>
      <p:grpSp>
        <p:nvGrpSpPr>
          <p:cNvPr id="868" name="Google Shape;868;p12"/>
          <p:cNvGrpSpPr/>
          <p:nvPr/>
        </p:nvGrpSpPr>
        <p:grpSpPr>
          <a:xfrm>
            <a:off x="7854407" y="364622"/>
            <a:ext cx="422458" cy="421814"/>
            <a:chOff x="5721625" y="4984150"/>
            <a:chExt cx="196950" cy="196650"/>
          </a:xfrm>
        </p:grpSpPr>
        <p:sp>
          <p:nvSpPr>
            <p:cNvPr id="869" name="Google Shape;869;p12"/>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12"/>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2"/>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2"/>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2"/>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4" name="Google Shape;874;p12"/>
          <p:cNvGrpSpPr/>
          <p:nvPr/>
        </p:nvGrpSpPr>
        <p:grpSpPr>
          <a:xfrm>
            <a:off x="8120225" y="4387101"/>
            <a:ext cx="890185" cy="675108"/>
            <a:chOff x="4725044" y="4077175"/>
            <a:chExt cx="398900" cy="347475"/>
          </a:xfrm>
        </p:grpSpPr>
        <p:sp>
          <p:nvSpPr>
            <p:cNvPr id="875" name="Google Shape;875;p12"/>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2"/>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12"/>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12"/>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2"/>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2"/>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2"/>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2" name="Google Shape;882;p12"/>
          <p:cNvGrpSpPr/>
          <p:nvPr/>
        </p:nvGrpSpPr>
        <p:grpSpPr>
          <a:xfrm>
            <a:off x="-427395" y="4438289"/>
            <a:ext cx="3188703" cy="867033"/>
            <a:chOff x="1296625" y="5272425"/>
            <a:chExt cx="751450" cy="204325"/>
          </a:xfrm>
        </p:grpSpPr>
        <p:sp>
          <p:nvSpPr>
            <p:cNvPr id="883" name="Google Shape;883;p12"/>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12"/>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2"/>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6" name="Google Shape;886;p12"/>
          <p:cNvSpPr txBox="1">
            <a:spLocks noGrp="1"/>
          </p:cNvSpPr>
          <p:nvPr>
            <p:ph type="subTitle" idx="1"/>
          </p:nvPr>
        </p:nvSpPr>
        <p:spPr>
          <a:xfrm flipH="1">
            <a:off x="287575" y="1699525"/>
            <a:ext cx="5350500" cy="378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500" b="1"/>
              <a:t>Mission</a:t>
            </a:r>
            <a:r>
              <a:rPr lang="es" sz="1500"/>
              <a:t>: To create a supportive environment for lesbian, gay, bisexual, trans &amp; queer (LGBTQ+) students, faculty, staff, alumni, and their allies. To educate and advocate for issues relevant and important to LGBTQ+ members of the SSW, including equal access, representation and recognition. To encourage dialogue on and inclusion of LGBTQ+ issues in the curriculum. To identify and address concerns of the LGBTQ+ community in the SSW as they arise within school policy, on campus and in the classroom. To collaborate and innovate within the SSW, UMB, and with outside organizations and individuals to promote equal rights for LGBTQ+ persons locally, nationally, and around the world.</a:t>
            </a:r>
            <a:endParaRPr sz="1500"/>
          </a:p>
          <a:p>
            <a:pPr marL="0" lvl="0" indent="0" algn="l"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r>
              <a:rPr lang="es" sz="1500" b="1"/>
              <a:t>Email</a:t>
            </a:r>
            <a:r>
              <a:rPr lang="es" sz="1500"/>
              <a:t>: sswqca@ssw.umaryland.edu</a:t>
            </a:r>
            <a:endParaRPr sz="1500"/>
          </a:p>
          <a:p>
            <a:pPr marL="0" lvl="0" indent="0" algn="ctr" rtl="0">
              <a:lnSpc>
                <a:spcPct val="100000"/>
              </a:lnSpc>
              <a:spcBef>
                <a:spcPts val="0"/>
              </a:spcBef>
              <a:spcAft>
                <a:spcPts val="0"/>
              </a:spcAft>
              <a:buSzPts val="1100"/>
              <a:buNone/>
            </a:pPr>
            <a:endParaRPr/>
          </a:p>
        </p:txBody>
      </p:sp>
      <p:grpSp>
        <p:nvGrpSpPr>
          <p:cNvPr id="887" name="Google Shape;887;p12"/>
          <p:cNvGrpSpPr/>
          <p:nvPr/>
        </p:nvGrpSpPr>
        <p:grpSpPr>
          <a:xfrm>
            <a:off x="7546657" y="4603497"/>
            <a:ext cx="422458" cy="421814"/>
            <a:chOff x="5721625" y="4984150"/>
            <a:chExt cx="196950" cy="196650"/>
          </a:xfrm>
        </p:grpSpPr>
        <p:sp>
          <p:nvSpPr>
            <p:cNvPr id="888" name="Google Shape;888;p12"/>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2"/>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12"/>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2"/>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2"/>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3" name="Google Shape;893;p12"/>
          <p:cNvGrpSpPr/>
          <p:nvPr/>
        </p:nvGrpSpPr>
        <p:grpSpPr>
          <a:xfrm>
            <a:off x="721862" y="1024426"/>
            <a:ext cx="890185" cy="675108"/>
            <a:chOff x="4725044" y="4077175"/>
            <a:chExt cx="398900" cy="347475"/>
          </a:xfrm>
        </p:grpSpPr>
        <p:sp>
          <p:nvSpPr>
            <p:cNvPr id="894" name="Google Shape;894;p12"/>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2"/>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2"/>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2"/>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2"/>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2"/>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2"/>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1" name="Google Shape;901;p12"/>
          <p:cNvSpPr txBox="1">
            <a:spLocks noGrp="1"/>
          </p:cNvSpPr>
          <p:nvPr>
            <p:ph type="subTitle" idx="1"/>
          </p:nvPr>
        </p:nvSpPr>
        <p:spPr>
          <a:xfrm flipH="1">
            <a:off x="6730561" y="2041969"/>
            <a:ext cx="1809329" cy="224782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es" sz="1500" b="1" u="sng" dirty="0" err="1"/>
              <a:t>Student</a:t>
            </a:r>
            <a:r>
              <a:rPr lang="es" sz="1500" b="1" u="sng" dirty="0"/>
              <a:t> </a:t>
            </a:r>
            <a:r>
              <a:rPr lang="es" sz="1500" b="1" u="sng" dirty="0" err="1"/>
              <a:t>Leaders</a:t>
            </a:r>
            <a:r>
              <a:rPr lang="es" sz="1500" b="1" u="sng" dirty="0"/>
              <a:t>:</a:t>
            </a:r>
            <a:endParaRPr u="sng" dirty="0"/>
          </a:p>
          <a:p>
            <a:pPr marL="0" lvl="0" indent="0" algn="ctr" rtl="0">
              <a:lnSpc>
                <a:spcPct val="100000"/>
              </a:lnSpc>
              <a:spcBef>
                <a:spcPts val="0"/>
              </a:spcBef>
              <a:spcAft>
                <a:spcPts val="0"/>
              </a:spcAft>
              <a:buSzPts val="1100"/>
              <a:buNone/>
            </a:pPr>
            <a:endParaRPr sz="1500" b="1" dirty="0"/>
          </a:p>
          <a:p>
            <a:pPr marL="0" lvl="0" indent="0" algn="ctr" rtl="0">
              <a:lnSpc>
                <a:spcPct val="100000"/>
              </a:lnSpc>
              <a:spcBef>
                <a:spcPts val="0"/>
              </a:spcBef>
              <a:spcAft>
                <a:spcPts val="0"/>
              </a:spcAft>
              <a:buSzPts val="1100"/>
              <a:buNone/>
            </a:pPr>
            <a:r>
              <a:rPr lang="es" sz="1500" dirty="0"/>
              <a:t>Edgar Fields</a:t>
            </a:r>
            <a:endParaRPr dirty="0"/>
          </a:p>
          <a:p>
            <a:pPr marL="0" indent="0"/>
            <a:r>
              <a:rPr lang="es" sz="1500" dirty="0" err="1"/>
              <a:t>Kostas</a:t>
            </a:r>
            <a:r>
              <a:rPr lang="es" sz="1500" dirty="0"/>
              <a:t> Canelos </a:t>
            </a:r>
          </a:p>
          <a:p>
            <a:pPr marL="0" indent="0"/>
            <a:r>
              <a:rPr lang="es" sz="1500" dirty="0"/>
              <a:t>Jessica </a:t>
            </a:r>
            <a:r>
              <a:rPr lang="es" sz="1500" dirty="0" err="1"/>
              <a:t>Libowitz</a:t>
            </a:r>
          </a:p>
          <a:p>
            <a:pPr marL="0" lvl="0" indent="0" algn="ctr">
              <a:lnSpc>
                <a:spcPct val="100000"/>
              </a:lnSpc>
              <a:spcBef>
                <a:spcPts val="0"/>
              </a:spcBef>
              <a:spcAft>
                <a:spcPts val="0"/>
              </a:spcAft>
              <a:buSzPts val="1100"/>
              <a:buNone/>
            </a:pPr>
            <a:endParaRPr lang="es" sz="1500" dirty="0"/>
          </a:p>
          <a:p>
            <a:pPr marL="0" lvl="0" indent="0" algn="ctr" rtl="0">
              <a:lnSpc>
                <a:spcPct val="100000"/>
              </a:lnSpc>
              <a:spcBef>
                <a:spcPts val="0"/>
              </a:spcBef>
              <a:spcAft>
                <a:spcPts val="0"/>
              </a:spcAft>
              <a:buSzPts val="1100"/>
              <a:buNone/>
            </a:pPr>
            <a:endParaRPr lang="es" sz="1500" dirty="0"/>
          </a:p>
          <a:p>
            <a:pPr marL="0" indent="0"/>
            <a:endParaRPr lang="es" sz="1500" dirty="0"/>
          </a:p>
          <a:p>
            <a:pPr marL="0" indent="0"/>
            <a:endParaRPr lang="en-US" sz="1500" dirty="0"/>
          </a:p>
          <a:p>
            <a:pPr marL="0" indent="0"/>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06" name="Google Shape;906;p13"/>
          <p:cNvGrpSpPr/>
          <p:nvPr/>
        </p:nvGrpSpPr>
        <p:grpSpPr>
          <a:xfrm>
            <a:off x="-953870" y="-986507"/>
            <a:ext cx="7924225" cy="2960105"/>
            <a:chOff x="1163125" y="4466300"/>
            <a:chExt cx="1482050" cy="573875"/>
          </a:xfrm>
        </p:grpSpPr>
        <p:sp>
          <p:nvSpPr>
            <p:cNvPr id="907" name="Google Shape;907;p13"/>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3"/>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3"/>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3"/>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3"/>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3"/>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3"/>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3"/>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3"/>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6" name="Google Shape;916;p13"/>
          <p:cNvSpPr txBox="1">
            <a:spLocks noGrp="1"/>
          </p:cNvSpPr>
          <p:nvPr>
            <p:ph type="title" idx="4"/>
          </p:nvPr>
        </p:nvSpPr>
        <p:spPr>
          <a:xfrm>
            <a:off x="562350" y="862625"/>
            <a:ext cx="8019300" cy="89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2700"/>
              <a:t>Latinx Unidos for Community Healing and Awareness</a:t>
            </a:r>
            <a:endParaRPr sz="2700"/>
          </a:p>
          <a:p>
            <a:pPr marL="0" lvl="0" indent="0" algn="ctr" rtl="0">
              <a:lnSpc>
                <a:spcPct val="100000"/>
              </a:lnSpc>
              <a:spcBef>
                <a:spcPts val="0"/>
              </a:spcBef>
              <a:spcAft>
                <a:spcPts val="0"/>
              </a:spcAft>
              <a:buSzPts val="2400"/>
              <a:buNone/>
            </a:pPr>
            <a:r>
              <a:rPr lang="es" sz="3100" b="1" i="1"/>
              <a:t>LUCHA</a:t>
            </a:r>
            <a:endParaRPr sz="3100" b="1" i="1"/>
          </a:p>
        </p:txBody>
      </p:sp>
      <p:pic>
        <p:nvPicPr>
          <p:cNvPr id="917" name="Google Shape;917;p13"/>
          <p:cNvPicPr preferRelativeResize="0"/>
          <p:nvPr/>
        </p:nvPicPr>
        <p:blipFill rotWithShape="1">
          <a:blip r:embed="rId3">
            <a:alphaModFix/>
          </a:blip>
          <a:srcRect/>
          <a:stretch/>
        </p:blipFill>
        <p:spPr>
          <a:xfrm>
            <a:off x="404675" y="3327052"/>
            <a:ext cx="630649" cy="925024"/>
          </a:xfrm>
          <a:prstGeom prst="rect">
            <a:avLst/>
          </a:prstGeom>
          <a:noFill/>
          <a:ln>
            <a:noFill/>
          </a:ln>
        </p:spPr>
      </p:pic>
      <p:grpSp>
        <p:nvGrpSpPr>
          <p:cNvPr id="918" name="Google Shape;918;p13"/>
          <p:cNvGrpSpPr/>
          <p:nvPr/>
        </p:nvGrpSpPr>
        <p:grpSpPr>
          <a:xfrm>
            <a:off x="7854407" y="364622"/>
            <a:ext cx="422458" cy="421814"/>
            <a:chOff x="5721625" y="4984150"/>
            <a:chExt cx="196950" cy="196650"/>
          </a:xfrm>
        </p:grpSpPr>
        <p:sp>
          <p:nvSpPr>
            <p:cNvPr id="919" name="Google Shape;919;p1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4" name="Google Shape;924;p13"/>
          <p:cNvGrpSpPr/>
          <p:nvPr/>
        </p:nvGrpSpPr>
        <p:grpSpPr>
          <a:xfrm>
            <a:off x="557100" y="1567726"/>
            <a:ext cx="890185" cy="675108"/>
            <a:chOff x="4725044" y="4077175"/>
            <a:chExt cx="398900" cy="347475"/>
          </a:xfrm>
        </p:grpSpPr>
        <p:sp>
          <p:nvSpPr>
            <p:cNvPr id="925" name="Google Shape;925;p13"/>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3"/>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3"/>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3"/>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2" name="Google Shape;932;p13"/>
          <p:cNvGrpSpPr/>
          <p:nvPr/>
        </p:nvGrpSpPr>
        <p:grpSpPr>
          <a:xfrm>
            <a:off x="8120225" y="4243179"/>
            <a:ext cx="890185" cy="819230"/>
            <a:chOff x="4725044" y="4132700"/>
            <a:chExt cx="398900" cy="421653"/>
          </a:xfrm>
        </p:grpSpPr>
        <p:sp>
          <p:nvSpPr>
            <p:cNvPr id="933" name="Google Shape;933;p13"/>
            <p:cNvSpPr/>
            <p:nvPr/>
          </p:nvSpPr>
          <p:spPr>
            <a:xfrm>
              <a:off x="4725044" y="4206878"/>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3"/>
            <p:cNvSpPr/>
            <p:nvPr/>
          </p:nvSpPr>
          <p:spPr>
            <a:xfrm>
              <a:off x="4913100" y="4301728"/>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3"/>
            <p:cNvSpPr/>
            <p:nvPr/>
          </p:nvSpPr>
          <p:spPr>
            <a:xfrm>
              <a:off x="4796700" y="4355828"/>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3"/>
            <p:cNvSpPr/>
            <p:nvPr/>
          </p:nvSpPr>
          <p:spPr>
            <a:xfrm>
              <a:off x="4891150" y="4320753"/>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0" name="Google Shape;940;p13"/>
          <p:cNvGrpSpPr/>
          <p:nvPr/>
        </p:nvGrpSpPr>
        <p:grpSpPr>
          <a:xfrm>
            <a:off x="-427395" y="4438289"/>
            <a:ext cx="3188703" cy="867033"/>
            <a:chOff x="1296625" y="5272425"/>
            <a:chExt cx="751450" cy="204325"/>
          </a:xfrm>
        </p:grpSpPr>
        <p:sp>
          <p:nvSpPr>
            <p:cNvPr id="941" name="Google Shape;941;p13"/>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3"/>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3"/>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4" name="Google Shape;944;p13"/>
          <p:cNvSpPr txBox="1">
            <a:spLocks noGrp="1"/>
          </p:cNvSpPr>
          <p:nvPr>
            <p:ph type="subTitle" idx="1"/>
          </p:nvPr>
        </p:nvSpPr>
        <p:spPr>
          <a:xfrm flipH="1">
            <a:off x="1035325" y="2309513"/>
            <a:ext cx="3759300" cy="2960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500" b="1" dirty="0"/>
              <a:t>Mission</a:t>
            </a:r>
            <a:r>
              <a:rPr lang="es" sz="1500" dirty="0"/>
              <a:t>:</a:t>
            </a:r>
            <a:r>
              <a:rPr lang="es" sz="1500" b="1" dirty="0"/>
              <a:t> </a:t>
            </a:r>
            <a:r>
              <a:rPr lang="es" sz="1500" dirty="0"/>
              <a:t>The purpose of LUCHA is to promote a feeling of </a:t>
            </a:r>
            <a:r>
              <a:rPr lang="es" sz="1500" b="1" dirty="0"/>
              <a:t>solidarity </a:t>
            </a:r>
            <a:r>
              <a:rPr lang="es" sz="1500" dirty="0"/>
              <a:t>and </a:t>
            </a:r>
            <a:r>
              <a:rPr lang="es" sz="1500" b="1" dirty="0"/>
              <a:t>pride </a:t>
            </a:r>
            <a:r>
              <a:rPr lang="es" sz="1500" dirty="0"/>
              <a:t>among Latinx students and other members within the SSW, to increase Latinx </a:t>
            </a:r>
            <a:r>
              <a:rPr lang="es" sz="1500" b="1" dirty="0"/>
              <a:t>awareness </a:t>
            </a:r>
            <a:r>
              <a:rPr lang="es" sz="1500" dirty="0"/>
              <a:t>within the SSW, to focus on and improve educational, cultural, and social development within the Latinx community. </a:t>
            </a:r>
            <a:endParaRPr sz="1500" dirty="0"/>
          </a:p>
          <a:p>
            <a:pPr marL="0" lvl="0" indent="0" algn="l" rtl="0">
              <a:lnSpc>
                <a:spcPct val="100000"/>
              </a:lnSpc>
              <a:spcBef>
                <a:spcPts val="0"/>
              </a:spcBef>
              <a:spcAft>
                <a:spcPts val="0"/>
              </a:spcAft>
              <a:buSzPts val="1100"/>
              <a:buNone/>
            </a:pPr>
            <a:endParaRPr sz="1500" dirty="0"/>
          </a:p>
          <a:p>
            <a:pPr marL="0" lvl="0" indent="0" algn="l" rtl="0">
              <a:lnSpc>
                <a:spcPct val="100000"/>
              </a:lnSpc>
              <a:spcBef>
                <a:spcPts val="0"/>
              </a:spcBef>
              <a:spcAft>
                <a:spcPts val="0"/>
              </a:spcAft>
              <a:buSzPts val="1100"/>
              <a:buNone/>
            </a:pPr>
            <a:endParaRPr sz="1500" dirty="0"/>
          </a:p>
          <a:p>
            <a:pPr marL="0" lvl="0" indent="0" algn="ctr" rtl="0">
              <a:lnSpc>
                <a:spcPct val="100000"/>
              </a:lnSpc>
              <a:spcBef>
                <a:spcPts val="0"/>
              </a:spcBef>
              <a:spcAft>
                <a:spcPts val="0"/>
              </a:spcAft>
              <a:buSzPts val="1100"/>
              <a:buNone/>
            </a:pPr>
            <a:r>
              <a:rPr lang="es" sz="1500" b="1" dirty="0"/>
              <a:t>Email</a:t>
            </a:r>
            <a:r>
              <a:rPr lang="es" sz="1500" dirty="0"/>
              <a:t>: lucha@ssw.umaryland.edu</a:t>
            </a:r>
            <a:endParaRPr sz="1500" dirty="0"/>
          </a:p>
          <a:p>
            <a:pPr marL="0" lvl="0" indent="0" algn="ctr" rtl="0">
              <a:lnSpc>
                <a:spcPct val="100000"/>
              </a:lnSpc>
              <a:spcBef>
                <a:spcPts val="0"/>
              </a:spcBef>
              <a:spcAft>
                <a:spcPts val="0"/>
              </a:spcAft>
              <a:buSzPts val="1100"/>
              <a:buNone/>
            </a:pPr>
            <a:endParaRPr dirty="0"/>
          </a:p>
        </p:txBody>
      </p:sp>
      <p:grpSp>
        <p:nvGrpSpPr>
          <p:cNvPr id="945" name="Google Shape;945;p13"/>
          <p:cNvGrpSpPr/>
          <p:nvPr/>
        </p:nvGrpSpPr>
        <p:grpSpPr>
          <a:xfrm>
            <a:off x="7312882" y="4438297"/>
            <a:ext cx="422458" cy="421814"/>
            <a:chOff x="5721625" y="4984150"/>
            <a:chExt cx="196950" cy="196650"/>
          </a:xfrm>
        </p:grpSpPr>
        <p:sp>
          <p:nvSpPr>
            <p:cNvPr id="946" name="Google Shape;946;p1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1" name="Google Shape;951;p13"/>
          <p:cNvSpPr txBox="1">
            <a:spLocks noGrp="1"/>
          </p:cNvSpPr>
          <p:nvPr>
            <p:ph type="subTitle" idx="1"/>
          </p:nvPr>
        </p:nvSpPr>
        <p:spPr>
          <a:xfrm flipH="1">
            <a:off x="5909002" y="2463650"/>
            <a:ext cx="2552427" cy="566289"/>
          </a:xfrm>
          <a:prstGeom prst="rect">
            <a:avLst/>
          </a:prstGeom>
          <a:noFill/>
          <a:ln>
            <a:noFill/>
          </a:ln>
        </p:spPr>
        <p:txBody>
          <a:bodyPr spcFirstLastPara="1" wrap="square" lIns="91425" tIns="91425" rIns="91425" bIns="91425" anchor="t" anchorCtr="0">
            <a:noAutofit/>
          </a:bodyPr>
          <a:lstStyle/>
          <a:p>
            <a:pPr marL="0" indent="0"/>
            <a:r>
              <a:rPr lang="es" sz="2000" b="1" u="sng" dirty="0" err="1">
                <a:ea typeface="Nunito"/>
                <a:cs typeface="Nunito"/>
                <a:sym typeface="Nunito"/>
              </a:rPr>
              <a:t>Student</a:t>
            </a:r>
            <a:r>
              <a:rPr lang="es" sz="2000" b="1" u="sng" dirty="0">
                <a:ea typeface="Nunito"/>
                <a:cs typeface="Nunito"/>
                <a:sym typeface="Nunito"/>
              </a:rPr>
              <a:t> </a:t>
            </a:r>
            <a:r>
              <a:rPr lang="es" sz="2000" b="1" u="sng" dirty="0" err="1">
                <a:ea typeface="Nunito"/>
                <a:cs typeface="Nunito"/>
                <a:sym typeface="Nunito"/>
              </a:rPr>
              <a:t>Leaders</a:t>
            </a:r>
            <a:r>
              <a:rPr lang="es" sz="2000" b="1" u="sng" dirty="0">
                <a:ea typeface="Nunito"/>
                <a:cs typeface="Nunito"/>
                <a:sym typeface="Nunito"/>
              </a:rPr>
              <a:t>:</a:t>
            </a:r>
            <a:endParaRPr lang="en-US" sz="2000" dirty="0">
              <a:ea typeface="Nunito"/>
              <a:cs typeface="Nunito"/>
              <a:sym typeface="Nunito"/>
            </a:endParaRPr>
          </a:p>
          <a:p>
            <a:pPr marL="0" indent="0"/>
            <a:endParaRPr lang="en-US" sz="2000" dirty="0">
              <a:ea typeface="Nunito"/>
              <a:cs typeface="Nunito"/>
              <a:sym typeface="Nunito"/>
            </a:endParaRPr>
          </a:p>
          <a:p>
            <a:pPr marL="0" indent="0"/>
            <a:r>
              <a:rPr lang="es" sz="1800" dirty="0">
                <a:sym typeface="Nunito"/>
              </a:rPr>
              <a:t>Julia Vazquez</a:t>
            </a:r>
            <a:endParaRPr lang="es" sz="1800" dirty="0"/>
          </a:p>
          <a:p>
            <a:pPr marL="0" indent="0"/>
            <a:r>
              <a:rPr lang="es" sz="1800" dirty="0" err="1"/>
              <a:t>Gabriella</a:t>
            </a:r>
            <a:r>
              <a:rPr lang="es" sz="1800" dirty="0"/>
              <a:t> Santana-</a:t>
            </a:r>
            <a:r>
              <a:rPr lang="es" sz="1800" dirty="0" err="1"/>
              <a:t>Ufret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06" name="Google Shape;906;p13"/>
          <p:cNvGrpSpPr/>
          <p:nvPr/>
        </p:nvGrpSpPr>
        <p:grpSpPr>
          <a:xfrm>
            <a:off x="-953870" y="-986507"/>
            <a:ext cx="7924225" cy="2960105"/>
            <a:chOff x="1163125" y="4466300"/>
            <a:chExt cx="1482050" cy="573875"/>
          </a:xfrm>
        </p:grpSpPr>
        <p:sp>
          <p:nvSpPr>
            <p:cNvPr id="907" name="Google Shape;907;p13"/>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3"/>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3"/>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3"/>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3"/>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3"/>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3"/>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3"/>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3"/>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6" name="Google Shape;916;p13"/>
          <p:cNvSpPr txBox="1">
            <a:spLocks noGrp="1"/>
          </p:cNvSpPr>
          <p:nvPr>
            <p:ph type="title" idx="4"/>
          </p:nvPr>
        </p:nvSpPr>
        <p:spPr>
          <a:xfrm>
            <a:off x="562350" y="862625"/>
            <a:ext cx="8019300" cy="896700"/>
          </a:xfrm>
          <a:prstGeom prst="rect">
            <a:avLst/>
          </a:prstGeom>
          <a:noFill/>
          <a:ln>
            <a:noFill/>
          </a:ln>
        </p:spPr>
        <p:txBody>
          <a:bodyPr spcFirstLastPara="1" wrap="square" lIns="91425" tIns="91425" rIns="91425" bIns="91425" anchor="t" anchorCtr="0">
            <a:noAutofit/>
          </a:bodyPr>
          <a:lstStyle/>
          <a:p>
            <a:pPr algn="ctr"/>
            <a:r>
              <a:rPr lang="es" sz="2700" dirty="0" err="1"/>
              <a:t>University</a:t>
            </a:r>
            <a:r>
              <a:rPr lang="es" sz="2700" dirty="0"/>
              <a:t> </a:t>
            </a:r>
            <a:r>
              <a:rPr lang="es" sz="2700" dirty="0" err="1"/>
              <a:t>Student</a:t>
            </a:r>
            <a:r>
              <a:rPr lang="es" sz="2700" dirty="0"/>
              <a:t> </a:t>
            </a:r>
            <a:r>
              <a:rPr lang="es" sz="2700" dirty="0" err="1"/>
              <a:t>Government</a:t>
            </a:r>
            <a:r>
              <a:rPr lang="es" sz="2700" dirty="0"/>
              <a:t> </a:t>
            </a:r>
            <a:r>
              <a:rPr lang="es" sz="2700" dirty="0" err="1"/>
              <a:t>Association</a:t>
            </a:r>
            <a:br>
              <a:rPr lang="es" sz="2700" dirty="0"/>
            </a:br>
            <a:r>
              <a:rPr lang="es" sz="2700" dirty="0"/>
              <a:t>(USGA) </a:t>
            </a:r>
            <a:r>
              <a:rPr lang="es" sz="2700" dirty="0" err="1"/>
              <a:t>Senators</a:t>
            </a:r>
            <a:endParaRPr lang="en-US" dirty="0" err="1"/>
          </a:p>
          <a:p>
            <a:pPr marL="0" lvl="0" indent="0" algn="ctr" rtl="0">
              <a:lnSpc>
                <a:spcPct val="100000"/>
              </a:lnSpc>
              <a:spcBef>
                <a:spcPts val="0"/>
              </a:spcBef>
              <a:spcAft>
                <a:spcPts val="0"/>
              </a:spcAft>
              <a:buSzPts val="2400"/>
              <a:buNone/>
            </a:pPr>
            <a:endParaRPr lang="es" sz="3100" b="1" i="1" dirty="0"/>
          </a:p>
        </p:txBody>
      </p:sp>
      <p:pic>
        <p:nvPicPr>
          <p:cNvPr id="917" name="Google Shape;917;p13"/>
          <p:cNvPicPr preferRelativeResize="0"/>
          <p:nvPr/>
        </p:nvPicPr>
        <p:blipFill rotWithShape="1">
          <a:blip r:embed="rId3">
            <a:alphaModFix/>
          </a:blip>
          <a:srcRect/>
          <a:stretch/>
        </p:blipFill>
        <p:spPr>
          <a:xfrm>
            <a:off x="404675" y="3327052"/>
            <a:ext cx="630649" cy="925024"/>
          </a:xfrm>
          <a:prstGeom prst="rect">
            <a:avLst/>
          </a:prstGeom>
          <a:noFill/>
          <a:ln>
            <a:noFill/>
          </a:ln>
        </p:spPr>
      </p:pic>
      <p:grpSp>
        <p:nvGrpSpPr>
          <p:cNvPr id="918" name="Google Shape;918;p13"/>
          <p:cNvGrpSpPr/>
          <p:nvPr/>
        </p:nvGrpSpPr>
        <p:grpSpPr>
          <a:xfrm>
            <a:off x="7854407" y="364622"/>
            <a:ext cx="422458" cy="421814"/>
            <a:chOff x="5721625" y="4984150"/>
            <a:chExt cx="196950" cy="196650"/>
          </a:xfrm>
        </p:grpSpPr>
        <p:sp>
          <p:nvSpPr>
            <p:cNvPr id="919" name="Google Shape;919;p1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4" name="Google Shape;924;p13"/>
          <p:cNvGrpSpPr/>
          <p:nvPr/>
        </p:nvGrpSpPr>
        <p:grpSpPr>
          <a:xfrm>
            <a:off x="557100" y="1567726"/>
            <a:ext cx="890185" cy="675108"/>
            <a:chOff x="4725044" y="4077175"/>
            <a:chExt cx="398900" cy="347475"/>
          </a:xfrm>
        </p:grpSpPr>
        <p:sp>
          <p:nvSpPr>
            <p:cNvPr id="925" name="Google Shape;925;p13"/>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3"/>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3"/>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3"/>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2" name="Google Shape;932;p13"/>
          <p:cNvGrpSpPr/>
          <p:nvPr/>
        </p:nvGrpSpPr>
        <p:grpSpPr>
          <a:xfrm>
            <a:off x="8120225" y="4243179"/>
            <a:ext cx="890185" cy="819230"/>
            <a:chOff x="4725044" y="4132700"/>
            <a:chExt cx="398900" cy="421653"/>
          </a:xfrm>
        </p:grpSpPr>
        <p:sp>
          <p:nvSpPr>
            <p:cNvPr id="933" name="Google Shape;933;p13"/>
            <p:cNvSpPr/>
            <p:nvPr/>
          </p:nvSpPr>
          <p:spPr>
            <a:xfrm>
              <a:off x="4725044" y="4206878"/>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3"/>
            <p:cNvSpPr/>
            <p:nvPr/>
          </p:nvSpPr>
          <p:spPr>
            <a:xfrm>
              <a:off x="4913100" y="4301728"/>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3"/>
            <p:cNvSpPr/>
            <p:nvPr/>
          </p:nvSpPr>
          <p:spPr>
            <a:xfrm>
              <a:off x="4796700" y="4355828"/>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3"/>
            <p:cNvSpPr/>
            <p:nvPr/>
          </p:nvSpPr>
          <p:spPr>
            <a:xfrm>
              <a:off x="4891150" y="4320753"/>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0" name="Google Shape;940;p13"/>
          <p:cNvGrpSpPr/>
          <p:nvPr/>
        </p:nvGrpSpPr>
        <p:grpSpPr>
          <a:xfrm>
            <a:off x="-427395" y="4438289"/>
            <a:ext cx="3188703" cy="867033"/>
            <a:chOff x="1296625" y="5272425"/>
            <a:chExt cx="751450" cy="204325"/>
          </a:xfrm>
        </p:grpSpPr>
        <p:sp>
          <p:nvSpPr>
            <p:cNvPr id="941" name="Google Shape;941;p13"/>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3"/>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3"/>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4" name="Google Shape;944;p13"/>
          <p:cNvSpPr txBox="1">
            <a:spLocks noGrp="1"/>
          </p:cNvSpPr>
          <p:nvPr>
            <p:ph type="subTitle" idx="1"/>
          </p:nvPr>
        </p:nvSpPr>
        <p:spPr>
          <a:xfrm flipH="1">
            <a:off x="1511575" y="1971375"/>
            <a:ext cx="4568925" cy="2960100"/>
          </a:xfrm>
          <a:prstGeom prst="rect">
            <a:avLst/>
          </a:prstGeom>
          <a:noFill/>
          <a:ln>
            <a:noFill/>
          </a:ln>
        </p:spPr>
        <p:txBody>
          <a:bodyPr spcFirstLastPara="1" wrap="square" lIns="91425" tIns="91425" rIns="91425" bIns="91425" anchor="t" anchorCtr="0">
            <a:noAutofit/>
          </a:bodyPr>
          <a:lstStyle/>
          <a:p>
            <a:pPr marL="0" indent="0" algn="l"/>
            <a:r>
              <a:rPr lang="es" sz="1500" dirty="0"/>
              <a:t> </a:t>
            </a:r>
            <a:r>
              <a:rPr lang="es" sz="1500" dirty="0" err="1"/>
              <a:t>The</a:t>
            </a:r>
            <a:r>
              <a:rPr lang="es" sz="1500" dirty="0"/>
              <a:t> USGA </a:t>
            </a:r>
            <a:r>
              <a:rPr lang="es" sz="1500" dirty="0" err="1"/>
              <a:t>is</a:t>
            </a:r>
            <a:r>
              <a:rPr lang="es" sz="1500" dirty="0"/>
              <a:t> a campus-</a:t>
            </a:r>
            <a:r>
              <a:rPr lang="es" sz="1500" dirty="0" err="1"/>
              <a:t>wide</a:t>
            </a:r>
            <a:r>
              <a:rPr lang="es" sz="1500" dirty="0"/>
              <a:t> </a:t>
            </a:r>
            <a:r>
              <a:rPr lang="es" sz="1500" dirty="0" err="1"/>
              <a:t>student</a:t>
            </a:r>
            <a:r>
              <a:rPr lang="es" sz="1500" dirty="0"/>
              <a:t> </a:t>
            </a:r>
            <a:r>
              <a:rPr lang="es" sz="1500" dirty="0" err="1"/>
              <a:t>government</a:t>
            </a:r>
            <a:r>
              <a:rPr lang="es" sz="1500" dirty="0"/>
              <a:t> </a:t>
            </a:r>
            <a:r>
              <a:rPr lang="es" sz="1500" dirty="0" err="1"/>
              <a:t>that</a:t>
            </a:r>
            <a:r>
              <a:rPr lang="es" sz="1500" dirty="0"/>
              <a:t> </a:t>
            </a:r>
            <a:r>
              <a:rPr lang="es" sz="1500" dirty="0" err="1"/>
              <a:t>represents</a:t>
            </a:r>
            <a:r>
              <a:rPr lang="es" sz="1500" dirty="0"/>
              <a:t> </a:t>
            </a:r>
            <a:r>
              <a:rPr lang="es" sz="1500" dirty="0" err="1"/>
              <a:t>the</a:t>
            </a:r>
            <a:r>
              <a:rPr lang="es" sz="1500" dirty="0"/>
              <a:t> UMB </a:t>
            </a:r>
            <a:r>
              <a:rPr lang="es" sz="1500" dirty="0" err="1"/>
              <a:t>students</a:t>
            </a:r>
            <a:r>
              <a:rPr lang="es" sz="1500" dirty="0"/>
              <a:t> </a:t>
            </a:r>
            <a:r>
              <a:rPr lang="es" sz="1500" dirty="0" err="1"/>
              <a:t>on</a:t>
            </a:r>
            <a:r>
              <a:rPr lang="es" sz="1500" dirty="0"/>
              <a:t> campus. </a:t>
            </a:r>
            <a:r>
              <a:rPr lang="es" sz="1500" dirty="0" err="1"/>
              <a:t>It</a:t>
            </a:r>
            <a:r>
              <a:rPr lang="es" sz="1500" dirty="0"/>
              <a:t> </a:t>
            </a:r>
            <a:r>
              <a:rPr lang="es" sz="1500" dirty="0" err="1"/>
              <a:t>consists</a:t>
            </a:r>
            <a:r>
              <a:rPr lang="es" sz="1500" dirty="0"/>
              <a:t> </a:t>
            </a:r>
            <a:r>
              <a:rPr lang="es" sz="1500" dirty="0" err="1"/>
              <a:t>of</a:t>
            </a:r>
            <a:r>
              <a:rPr lang="es" sz="1500" dirty="0"/>
              <a:t> </a:t>
            </a:r>
            <a:r>
              <a:rPr lang="es" sz="1500" dirty="0" err="1"/>
              <a:t>Student</a:t>
            </a:r>
            <a:r>
              <a:rPr lang="es" sz="1500" dirty="0"/>
              <a:t> </a:t>
            </a:r>
            <a:r>
              <a:rPr lang="es" sz="1500" dirty="0" err="1"/>
              <a:t>Senators</a:t>
            </a:r>
            <a:r>
              <a:rPr lang="es" sz="1500" dirty="0"/>
              <a:t> </a:t>
            </a:r>
            <a:r>
              <a:rPr lang="es" sz="1500" dirty="0" err="1"/>
              <a:t>who</a:t>
            </a:r>
            <a:r>
              <a:rPr lang="es" sz="1500" dirty="0"/>
              <a:t> are </a:t>
            </a:r>
            <a:r>
              <a:rPr lang="es" sz="1500" dirty="0" err="1"/>
              <a:t>elected</a:t>
            </a:r>
            <a:r>
              <a:rPr lang="es" sz="1500" dirty="0"/>
              <a:t> </a:t>
            </a:r>
            <a:r>
              <a:rPr lang="es" sz="1500" dirty="0" err="1"/>
              <a:t>each</a:t>
            </a:r>
            <a:r>
              <a:rPr lang="es" sz="1500" dirty="0"/>
              <a:t> </a:t>
            </a:r>
            <a:r>
              <a:rPr lang="es" sz="1500" dirty="0" err="1"/>
              <a:t>year</a:t>
            </a:r>
            <a:r>
              <a:rPr lang="es" sz="1500" dirty="0"/>
              <a:t> </a:t>
            </a:r>
            <a:r>
              <a:rPr lang="es" sz="1500" dirty="0" err="1"/>
              <a:t>to</a:t>
            </a:r>
            <a:r>
              <a:rPr lang="es" sz="1500" dirty="0"/>
              <a:t> </a:t>
            </a:r>
            <a:r>
              <a:rPr lang="es" sz="1500" dirty="0" err="1"/>
              <a:t>represent</a:t>
            </a:r>
            <a:r>
              <a:rPr lang="es" sz="1500" dirty="0"/>
              <a:t> </a:t>
            </a:r>
            <a:r>
              <a:rPr lang="es" sz="1500" dirty="0" err="1"/>
              <a:t>the</a:t>
            </a:r>
            <a:r>
              <a:rPr lang="es" sz="1500" dirty="0"/>
              <a:t> </a:t>
            </a:r>
            <a:r>
              <a:rPr lang="es" sz="1500" dirty="0" err="1"/>
              <a:t>different</a:t>
            </a:r>
            <a:r>
              <a:rPr lang="es" sz="1500" dirty="0"/>
              <a:t> </a:t>
            </a:r>
            <a:r>
              <a:rPr lang="es" sz="1500" dirty="0" err="1"/>
              <a:t>professional</a:t>
            </a:r>
            <a:r>
              <a:rPr lang="es" sz="1500" dirty="0"/>
              <a:t> </a:t>
            </a:r>
            <a:r>
              <a:rPr lang="es" sz="1500" dirty="0" err="1"/>
              <a:t>schools</a:t>
            </a:r>
            <a:r>
              <a:rPr lang="es" sz="1500" dirty="0"/>
              <a:t>.</a:t>
            </a:r>
            <a:endParaRPr lang="en-US" dirty="0"/>
          </a:p>
          <a:p>
            <a:pPr marL="0" indent="0" algn="l"/>
            <a:endParaRPr lang="es" sz="1500" dirty="0"/>
          </a:p>
          <a:p>
            <a:pPr marL="0" indent="0" algn="l"/>
            <a:r>
              <a:rPr lang="es" sz="1500" dirty="0"/>
              <a:t>USGA </a:t>
            </a:r>
            <a:r>
              <a:rPr lang="es" sz="1500" dirty="0" err="1"/>
              <a:t>Senators</a:t>
            </a:r>
            <a:r>
              <a:rPr lang="es" sz="1500" dirty="0"/>
              <a:t> </a:t>
            </a:r>
            <a:r>
              <a:rPr lang="es" sz="1500" dirty="0" err="1"/>
              <a:t>meet</a:t>
            </a:r>
            <a:r>
              <a:rPr lang="es" sz="1500" dirty="0"/>
              <a:t> </a:t>
            </a:r>
            <a:r>
              <a:rPr lang="es" sz="1500" dirty="0" err="1"/>
              <a:t>monthly</a:t>
            </a:r>
            <a:r>
              <a:rPr lang="es" sz="1500" dirty="0"/>
              <a:t> </a:t>
            </a:r>
            <a:r>
              <a:rPr lang="es" sz="1500" dirty="0" err="1"/>
              <a:t>that</a:t>
            </a:r>
            <a:r>
              <a:rPr lang="es" sz="1500" dirty="0"/>
              <a:t> center </a:t>
            </a:r>
            <a:r>
              <a:rPr lang="es" sz="1500" dirty="0" err="1"/>
              <a:t>around</a:t>
            </a:r>
            <a:r>
              <a:rPr lang="es" sz="1500" dirty="0"/>
              <a:t> </a:t>
            </a:r>
            <a:r>
              <a:rPr lang="es" sz="1500" dirty="0" err="1"/>
              <a:t>issues</a:t>
            </a:r>
            <a:r>
              <a:rPr lang="es" sz="1500" dirty="0"/>
              <a:t> and </a:t>
            </a:r>
            <a:r>
              <a:rPr lang="es" sz="1500" dirty="0" err="1"/>
              <a:t>events</a:t>
            </a:r>
            <a:r>
              <a:rPr lang="es" sz="1500" dirty="0"/>
              <a:t> </a:t>
            </a:r>
            <a:r>
              <a:rPr lang="es" sz="1500" dirty="0" err="1"/>
              <a:t>that</a:t>
            </a:r>
            <a:r>
              <a:rPr lang="es" sz="1500" dirty="0"/>
              <a:t> </a:t>
            </a:r>
            <a:r>
              <a:rPr lang="es" sz="1500" dirty="0" err="1"/>
              <a:t>involve</a:t>
            </a:r>
            <a:r>
              <a:rPr lang="es" sz="1500" dirty="0"/>
              <a:t> </a:t>
            </a:r>
            <a:r>
              <a:rPr lang="es" sz="1500" dirty="0" err="1"/>
              <a:t>all</a:t>
            </a:r>
            <a:r>
              <a:rPr lang="es" sz="1500" dirty="0"/>
              <a:t> UMB </a:t>
            </a:r>
            <a:r>
              <a:rPr lang="es" sz="1500" dirty="0" err="1"/>
              <a:t>schools</a:t>
            </a:r>
            <a:r>
              <a:rPr lang="es" sz="1500" dirty="0"/>
              <a:t> and </a:t>
            </a:r>
            <a:r>
              <a:rPr lang="es" sz="1500" dirty="0" err="1"/>
              <a:t>their</a:t>
            </a:r>
            <a:r>
              <a:rPr lang="es" sz="1500" dirty="0"/>
              <a:t> respective </a:t>
            </a:r>
            <a:r>
              <a:rPr lang="es" sz="1500" dirty="0" err="1"/>
              <a:t>students</a:t>
            </a:r>
            <a:r>
              <a:rPr lang="es" sz="1500" dirty="0"/>
              <a:t>.</a:t>
            </a:r>
            <a:endParaRPr lang="es"/>
          </a:p>
          <a:p>
            <a:pPr marL="0" lvl="0" indent="0" algn="l">
              <a:lnSpc>
                <a:spcPct val="100000"/>
              </a:lnSpc>
              <a:spcBef>
                <a:spcPts val="0"/>
              </a:spcBef>
              <a:spcAft>
                <a:spcPts val="0"/>
              </a:spcAft>
              <a:buSzPts val="1100"/>
              <a:buNone/>
            </a:pPr>
            <a:endParaRPr lang="es" sz="1500" dirty="0"/>
          </a:p>
          <a:p>
            <a:pPr marL="0" lvl="0" indent="0" algn="l">
              <a:lnSpc>
                <a:spcPct val="100000"/>
              </a:lnSpc>
              <a:spcBef>
                <a:spcPts val="0"/>
              </a:spcBef>
              <a:spcAft>
                <a:spcPts val="0"/>
              </a:spcAft>
              <a:buSzPts val="1100"/>
              <a:buNone/>
            </a:pPr>
            <a:endParaRPr lang="es" sz="1500" dirty="0"/>
          </a:p>
          <a:p>
            <a:pPr marL="0" indent="0" algn="l"/>
            <a:r>
              <a:rPr lang="en-US" sz="1500" dirty="0"/>
              <a:t>To request more information about USGA senators, email </a:t>
            </a:r>
            <a:r>
              <a:rPr lang="en-US" sz="1500" dirty="0">
                <a:hlinkClick r:id="rId4"/>
              </a:rPr>
              <a:t>sga@ssw.umaryland.edu</a:t>
            </a:r>
            <a:endParaRPr lang="en-US" sz="1500"/>
          </a:p>
          <a:p>
            <a:pPr marL="0" indent="0"/>
            <a:endParaRPr lang="es" sz="1500" dirty="0"/>
          </a:p>
          <a:p>
            <a:pPr marL="0" lvl="0" indent="0" algn="l">
              <a:lnSpc>
                <a:spcPct val="100000"/>
              </a:lnSpc>
              <a:spcBef>
                <a:spcPts val="0"/>
              </a:spcBef>
              <a:spcAft>
                <a:spcPts val="0"/>
              </a:spcAft>
              <a:buSzPts val="1100"/>
              <a:buNone/>
            </a:pPr>
            <a:endParaRPr lang="es" sz="1500" dirty="0"/>
          </a:p>
          <a:p>
            <a:pPr marL="0" lvl="0" indent="0" algn="l" rtl="0">
              <a:lnSpc>
                <a:spcPct val="100000"/>
              </a:lnSpc>
              <a:spcBef>
                <a:spcPts val="0"/>
              </a:spcBef>
              <a:spcAft>
                <a:spcPts val="0"/>
              </a:spcAft>
              <a:buSzPts val="1100"/>
              <a:buNone/>
            </a:pPr>
            <a:endParaRPr lang="es" sz="1500"/>
          </a:p>
          <a:p>
            <a:pPr marL="0" indent="0" algn="l"/>
            <a:endParaRPr lang="es" sz="1500"/>
          </a:p>
          <a:p>
            <a:pPr marL="0" indent="0"/>
            <a:endParaRPr lang="es" sz="1500" dirty="0"/>
          </a:p>
          <a:p>
            <a:pPr marL="0" indent="0"/>
            <a:endParaRPr lang="en-US"/>
          </a:p>
        </p:txBody>
      </p:sp>
      <p:grpSp>
        <p:nvGrpSpPr>
          <p:cNvPr id="945" name="Google Shape;945;p13"/>
          <p:cNvGrpSpPr/>
          <p:nvPr/>
        </p:nvGrpSpPr>
        <p:grpSpPr>
          <a:xfrm>
            <a:off x="7312882" y="4438297"/>
            <a:ext cx="422458" cy="421814"/>
            <a:chOff x="5721625" y="4984150"/>
            <a:chExt cx="196950" cy="196650"/>
          </a:xfrm>
        </p:grpSpPr>
        <p:sp>
          <p:nvSpPr>
            <p:cNvPr id="946" name="Google Shape;946;p1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1" name="Google Shape;951;p13"/>
          <p:cNvSpPr txBox="1">
            <a:spLocks noGrp="1"/>
          </p:cNvSpPr>
          <p:nvPr>
            <p:ph type="subTitle" idx="1"/>
          </p:nvPr>
        </p:nvSpPr>
        <p:spPr>
          <a:xfrm flipH="1">
            <a:off x="6085213" y="2463650"/>
            <a:ext cx="2552427" cy="1359080"/>
          </a:xfrm>
          <a:prstGeom prst="rect">
            <a:avLst/>
          </a:prstGeom>
          <a:noFill/>
          <a:ln>
            <a:noFill/>
          </a:ln>
        </p:spPr>
        <p:txBody>
          <a:bodyPr spcFirstLastPara="1" wrap="square" lIns="91425" tIns="91425" rIns="91425" bIns="91425" anchor="t" anchorCtr="0">
            <a:noAutofit/>
          </a:bodyPr>
          <a:lstStyle/>
          <a:p>
            <a:pPr marL="0" indent="0"/>
            <a:r>
              <a:rPr lang="es" sz="1800" b="1" u="sng" dirty="0">
                <a:solidFill>
                  <a:schemeClr val="tx1"/>
                </a:solidFill>
                <a:latin typeface="Josefin Slab" pitchFamily="2" charset="0"/>
                <a:ea typeface="Nunito"/>
                <a:cs typeface="Nunito"/>
                <a:sym typeface="Nunito"/>
              </a:rPr>
              <a:t>USGA Senators(5) </a:t>
            </a:r>
            <a:r>
              <a:rPr lang="es" sz="1800" dirty="0">
                <a:solidFill>
                  <a:schemeClr val="tx1"/>
                </a:solidFill>
                <a:latin typeface="Josefin Slab" pitchFamily="2" charset="0"/>
                <a:ea typeface="Nunito"/>
                <a:cs typeface="Nunito"/>
                <a:sym typeface="Nunito"/>
              </a:rPr>
              <a:t>Tatum Brown </a:t>
            </a:r>
            <a:r>
              <a:rPr lang="es" sz="1600" dirty="0">
                <a:solidFill>
                  <a:schemeClr val="tx1"/>
                </a:solidFill>
                <a:latin typeface="Josefin Slab" pitchFamily="2" charset="0"/>
                <a:ea typeface="Nunito"/>
                <a:cs typeface="Nunito"/>
                <a:sym typeface="Nunito"/>
              </a:rPr>
              <a:t>(primary)</a:t>
            </a:r>
          </a:p>
          <a:p>
            <a:pPr marL="0" indent="0"/>
            <a:r>
              <a:rPr lang="es" sz="1800" dirty="0">
                <a:solidFill>
                  <a:schemeClr val="tx1"/>
                </a:solidFill>
                <a:latin typeface="Josefin Slab" pitchFamily="2" charset="0"/>
                <a:ea typeface="Nunito"/>
                <a:cs typeface="Nunito"/>
                <a:sym typeface="Nunito"/>
              </a:rPr>
              <a:t>Jonathan Holtzman</a:t>
            </a:r>
          </a:p>
          <a:p>
            <a:pPr marL="0" indent="0"/>
            <a:endParaRPr sz="1800" dirty="0">
              <a:solidFill>
                <a:schemeClr val="tx1"/>
              </a:solidFill>
              <a:latin typeface="Josefin Slab" pitchFamily="2" charset="0"/>
              <a:ea typeface="Nunito"/>
              <a:cs typeface="Nunito"/>
              <a:sym typeface="Nunito"/>
            </a:endParaRPr>
          </a:p>
        </p:txBody>
      </p:sp>
    </p:spTree>
    <p:extLst>
      <p:ext uri="{BB962C8B-B14F-4D97-AF65-F5344CB8AC3E}">
        <p14:creationId xmlns:p14="http://schemas.microsoft.com/office/powerpoint/2010/main" val="13707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06" name="Google Shape;906;p13"/>
          <p:cNvGrpSpPr/>
          <p:nvPr/>
        </p:nvGrpSpPr>
        <p:grpSpPr>
          <a:xfrm>
            <a:off x="-953870" y="-986507"/>
            <a:ext cx="7924225" cy="2960105"/>
            <a:chOff x="1163125" y="4466300"/>
            <a:chExt cx="1482050" cy="573875"/>
          </a:xfrm>
        </p:grpSpPr>
        <p:sp>
          <p:nvSpPr>
            <p:cNvPr id="907" name="Google Shape;907;p13"/>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3"/>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3"/>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3"/>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3"/>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3"/>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3"/>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3"/>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3"/>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6" name="Google Shape;916;p13"/>
          <p:cNvSpPr txBox="1">
            <a:spLocks noGrp="1"/>
          </p:cNvSpPr>
          <p:nvPr>
            <p:ph type="title" idx="4"/>
          </p:nvPr>
        </p:nvSpPr>
        <p:spPr>
          <a:xfrm>
            <a:off x="562350" y="862625"/>
            <a:ext cx="8019300" cy="896700"/>
          </a:xfrm>
          <a:prstGeom prst="rect">
            <a:avLst/>
          </a:prstGeom>
          <a:noFill/>
          <a:ln>
            <a:noFill/>
          </a:ln>
        </p:spPr>
        <p:txBody>
          <a:bodyPr spcFirstLastPara="1" wrap="square" lIns="91425" tIns="91425" rIns="91425" bIns="91425" anchor="t" anchorCtr="0">
            <a:noAutofit/>
          </a:bodyPr>
          <a:lstStyle/>
          <a:p>
            <a:pPr algn="ctr"/>
            <a:r>
              <a:rPr lang="es" sz="2700" dirty="0" err="1"/>
              <a:t>List</a:t>
            </a:r>
            <a:r>
              <a:rPr lang="es" sz="2700" dirty="0"/>
              <a:t> </a:t>
            </a:r>
            <a:r>
              <a:rPr lang="es" sz="2700" dirty="0" err="1"/>
              <a:t>of</a:t>
            </a:r>
            <a:r>
              <a:rPr lang="es" sz="2700" dirty="0"/>
              <a:t> </a:t>
            </a:r>
            <a:r>
              <a:rPr lang="es" sz="2700" dirty="0" err="1"/>
              <a:t>Faculty</a:t>
            </a:r>
            <a:r>
              <a:rPr lang="es" sz="2700" dirty="0"/>
              <a:t> </a:t>
            </a:r>
            <a:r>
              <a:rPr lang="es" sz="2700" dirty="0" err="1"/>
              <a:t>Committees</a:t>
            </a:r>
            <a:endParaRPr lang="en-US" dirty="0" err="1"/>
          </a:p>
          <a:p>
            <a:pPr marL="0" lvl="0" indent="0" algn="ctr" rtl="0">
              <a:lnSpc>
                <a:spcPct val="100000"/>
              </a:lnSpc>
              <a:spcBef>
                <a:spcPts val="0"/>
              </a:spcBef>
              <a:spcAft>
                <a:spcPts val="0"/>
              </a:spcAft>
              <a:buSzPts val="2400"/>
              <a:buNone/>
            </a:pPr>
            <a:endParaRPr lang="es" sz="3100" b="1" i="1" dirty="0"/>
          </a:p>
        </p:txBody>
      </p:sp>
      <p:pic>
        <p:nvPicPr>
          <p:cNvPr id="917" name="Google Shape;917;p13"/>
          <p:cNvPicPr preferRelativeResize="0"/>
          <p:nvPr/>
        </p:nvPicPr>
        <p:blipFill rotWithShape="1">
          <a:blip r:embed="rId3">
            <a:alphaModFix/>
          </a:blip>
          <a:srcRect/>
          <a:stretch/>
        </p:blipFill>
        <p:spPr>
          <a:xfrm>
            <a:off x="404675" y="3327052"/>
            <a:ext cx="630649" cy="925024"/>
          </a:xfrm>
          <a:prstGeom prst="rect">
            <a:avLst/>
          </a:prstGeom>
          <a:noFill/>
          <a:ln>
            <a:noFill/>
          </a:ln>
        </p:spPr>
      </p:pic>
      <p:grpSp>
        <p:nvGrpSpPr>
          <p:cNvPr id="918" name="Google Shape;918;p13"/>
          <p:cNvGrpSpPr/>
          <p:nvPr/>
        </p:nvGrpSpPr>
        <p:grpSpPr>
          <a:xfrm>
            <a:off x="7854407" y="364622"/>
            <a:ext cx="422458" cy="421814"/>
            <a:chOff x="5721625" y="4984150"/>
            <a:chExt cx="196950" cy="196650"/>
          </a:xfrm>
        </p:grpSpPr>
        <p:sp>
          <p:nvSpPr>
            <p:cNvPr id="919" name="Google Shape;919;p1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24" name="Google Shape;924;p13"/>
          <p:cNvGrpSpPr/>
          <p:nvPr/>
        </p:nvGrpSpPr>
        <p:grpSpPr>
          <a:xfrm>
            <a:off x="557100" y="1567726"/>
            <a:ext cx="890185" cy="675108"/>
            <a:chOff x="4725044" y="4077175"/>
            <a:chExt cx="398900" cy="347475"/>
          </a:xfrm>
        </p:grpSpPr>
        <p:sp>
          <p:nvSpPr>
            <p:cNvPr id="925" name="Google Shape;925;p13"/>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3"/>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3"/>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3"/>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2" name="Google Shape;932;p13"/>
          <p:cNvGrpSpPr/>
          <p:nvPr/>
        </p:nvGrpSpPr>
        <p:grpSpPr>
          <a:xfrm>
            <a:off x="8120225" y="4243179"/>
            <a:ext cx="890185" cy="819230"/>
            <a:chOff x="4725044" y="4132700"/>
            <a:chExt cx="398900" cy="421653"/>
          </a:xfrm>
        </p:grpSpPr>
        <p:sp>
          <p:nvSpPr>
            <p:cNvPr id="933" name="Google Shape;933;p13"/>
            <p:cNvSpPr/>
            <p:nvPr/>
          </p:nvSpPr>
          <p:spPr>
            <a:xfrm>
              <a:off x="4725044" y="4206878"/>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3"/>
            <p:cNvSpPr/>
            <p:nvPr/>
          </p:nvSpPr>
          <p:spPr>
            <a:xfrm>
              <a:off x="4913100" y="4301728"/>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3"/>
            <p:cNvSpPr/>
            <p:nvPr/>
          </p:nvSpPr>
          <p:spPr>
            <a:xfrm>
              <a:off x="4796700" y="4355828"/>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3"/>
            <p:cNvSpPr/>
            <p:nvPr/>
          </p:nvSpPr>
          <p:spPr>
            <a:xfrm>
              <a:off x="4891150" y="4320753"/>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3"/>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3"/>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3"/>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0" name="Google Shape;940;p13"/>
          <p:cNvGrpSpPr/>
          <p:nvPr/>
        </p:nvGrpSpPr>
        <p:grpSpPr>
          <a:xfrm>
            <a:off x="-427395" y="4438289"/>
            <a:ext cx="3188703" cy="867033"/>
            <a:chOff x="1296625" y="5272425"/>
            <a:chExt cx="751450" cy="204325"/>
          </a:xfrm>
        </p:grpSpPr>
        <p:sp>
          <p:nvSpPr>
            <p:cNvPr id="941" name="Google Shape;941;p13"/>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3"/>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3"/>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4" name="Google Shape;944;p13"/>
          <p:cNvSpPr txBox="1">
            <a:spLocks noGrp="1"/>
          </p:cNvSpPr>
          <p:nvPr>
            <p:ph type="subTitle" idx="1"/>
          </p:nvPr>
        </p:nvSpPr>
        <p:spPr>
          <a:xfrm flipH="1">
            <a:off x="1606825" y="1528463"/>
            <a:ext cx="3911700" cy="3464925"/>
          </a:xfrm>
          <a:prstGeom prst="rect">
            <a:avLst/>
          </a:prstGeom>
          <a:noFill/>
          <a:ln>
            <a:noFill/>
          </a:ln>
        </p:spPr>
        <p:txBody>
          <a:bodyPr spcFirstLastPara="1" wrap="square" lIns="91425" tIns="91425" rIns="91425" bIns="91425" anchor="t" anchorCtr="0">
            <a:noAutofit/>
          </a:bodyPr>
          <a:lstStyle/>
          <a:p>
            <a:pPr marL="285750" indent="-285750" algn="l">
              <a:buFont typeface="Arial"/>
              <a:buChar char="•"/>
            </a:pPr>
            <a:r>
              <a:rPr lang="en-US" sz="1500" dirty="0"/>
              <a:t>Admissions Committee</a:t>
            </a:r>
            <a:endParaRPr lang="en-US" dirty="0"/>
          </a:p>
          <a:p>
            <a:pPr marL="285750" indent="-285750" algn="l">
              <a:buFont typeface="Arial"/>
              <a:buChar char="•"/>
            </a:pPr>
            <a:r>
              <a:rPr lang="en-US" sz="1500" dirty="0"/>
              <a:t>Clinical Concentration</a:t>
            </a:r>
          </a:p>
          <a:p>
            <a:pPr marL="285750" indent="-285750" algn="l">
              <a:buFont typeface="Arial"/>
              <a:buChar char="•"/>
            </a:pPr>
            <a:r>
              <a:rPr lang="en-US" sz="1500" dirty="0"/>
              <a:t>Diversity and Anti-Oppression Group</a:t>
            </a:r>
          </a:p>
          <a:p>
            <a:pPr marL="285750" indent="-285750" algn="l">
              <a:buFont typeface="Arial"/>
              <a:buChar char="•"/>
            </a:pPr>
            <a:r>
              <a:rPr lang="en-US" sz="1500" dirty="0"/>
              <a:t>Field Education Curriculum</a:t>
            </a:r>
          </a:p>
          <a:p>
            <a:pPr marL="285750" indent="-285750" algn="l">
              <a:buFont typeface="Arial"/>
              <a:buChar char="•"/>
            </a:pPr>
            <a:r>
              <a:rPr lang="en-US" sz="1500" dirty="0"/>
              <a:t>Global Initiatives</a:t>
            </a:r>
          </a:p>
          <a:p>
            <a:pPr marL="285750" indent="-285750" algn="l">
              <a:buFont typeface="Arial"/>
              <a:buChar char="•"/>
            </a:pPr>
            <a:r>
              <a:rPr lang="en-US" sz="1500" dirty="0"/>
              <a:t>Macro Curriculum </a:t>
            </a:r>
          </a:p>
          <a:p>
            <a:pPr marL="285750" indent="-285750" algn="l">
              <a:buFont typeface="Arial"/>
              <a:buChar char="•"/>
            </a:pPr>
            <a:r>
              <a:rPr lang="en-US" sz="1500" dirty="0"/>
              <a:t>Master's Program</a:t>
            </a:r>
          </a:p>
          <a:p>
            <a:pPr marL="285750" indent="-285750" algn="l">
              <a:buFont typeface="Arial"/>
              <a:buChar char="•"/>
            </a:pPr>
            <a:r>
              <a:rPr lang="en-US" sz="1500" dirty="0"/>
              <a:t>Student Grievance</a:t>
            </a:r>
          </a:p>
          <a:p>
            <a:pPr marL="285750" indent="-285750" algn="l">
              <a:buFont typeface="Arial"/>
              <a:buChar char="•"/>
            </a:pPr>
            <a:r>
              <a:rPr lang="en-US" sz="1500" dirty="0"/>
              <a:t>Student Review</a:t>
            </a:r>
          </a:p>
          <a:p>
            <a:pPr marL="285750" indent="-285750" algn="l">
              <a:buFont typeface="Arial"/>
              <a:buChar char="•"/>
            </a:pPr>
            <a:r>
              <a:rPr lang="en-US" sz="1500" dirty="0"/>
              <a:t>Social Work Community Outreach Service (SWCOS)</a:t>
            </a:r>
          </a:p>
          <a:p>
            <a:pPr marL="0" indent="0" algn="l"/>
            <a:endParaRPr lang="en-US" sz="1500"/>
          </a:p>
          <a:p>
            <a:pPr marL="0" indent="0" algn="l"/>
            <a:r>
              <a:rPr lang="en-US" sz="1500" dirty="0"/>
              <a:t>To request more information about these committees, email sga@ssw.umaryland.edu</a:t>
            </a:r>
            <a:endParaRPr sz="1500" dirty="0"/>
          </a:p>
          <a:p>
            <a:pPr marL="0" indent="0"/>
            <a:endParaRPr lang="es"/>
          </a:p>
        </p:txBody>
      </p:sp>
      <p:grpSp>
        <p:nvGrpSpPr>
          <p:cNvPr id="945" name="Google Shape;945;p13"/>
          <p:cNvGrpSpPr/>
          <p:nvPr/>
        </p:nvGrpSpPr>
        <p:grpSpPr>
          <a:xfrm>
            <a:off x="7312882" y="4438297"/>
            <a:ext cx="422458" cy="421814"/>
            <a:chOff x="5721625" y="4984150"/>
            <a:chExt cx="196950" cy="196650"/>
          </a:xfrm>
        </p:grpSpPr>
        <p:sp>
          <p:nvSpPr>
            <p:cNvPr id="946" name="Google Shape;946;p1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1" name="Google Shape;951;p13"/>
          <p:cNvSpPr txBox="1">
            <a:spLocks noGrp="1"/>
          </p:cNvSpPr>
          <p:nvPr>
            <p:ph type="subTitle" idx="1"/>
          </p:nvPr>
        </p:nvSpPr>
        <p:spPr>
          <a:xfrm flipH="1">
            <a:off x="5909002" y="2463650"/>
            <a:ext cx="2552427" cy="566289"/>
          </a:xfrm>
          <a:prstGeom prst="rect">
            <a:avLst/>
          </a:prstGeom>
          <a:noFill/>
          <a:ln>
            <a:noFill/>
          </a:ln>
        </p:spPr>
        <p:txBody>
          <a:bodyPr spcFirstLastPara="1" wrap="square" lIns="91425" tIns="91425" rIns="91425" bIns="91425" anchor="t" anchorCtr="0">
            <a:noAutofit/>
          </a:bodyPr>
          <a:lstStyle/>
          <a:p>
            <a:pPr marL="0" indent="0"/>
            <a:r>
              <a:rPr lang="es" sz="2000" b="1" dirty="0" err="1">
                <a:solidFill>
                  <a:srgbClr val="FF0000"/>
                </a:solidFill>
                <a:latin typeface="Nunito"/>
                <a:ea typeface="Nunito"/>
                <a:cs typeface="Nunito"/>
                <a:sym typeface="Nunito"/>
              </a:rPr>
              <a:t>Student</a:t>
            </a:r>
            <a:r>
              <a:rPr lang="es" sz="2000" b="1" dirty="0">
                <a:solidFill>
                  <a:srgbClr val="FF0000"/>
                </a:solidFill>
                <a:latin typeface="Nunito"/>
                <a:ea typeface="Nunito"/>
                <a:cs typeface="Nunito"/>
                <a:sym typeface="Nunito"/>
              </a:rPr>
              <a:t> </a:t>
            </a:r>
            <a:r>
              <a:rPr lang="es" sz="2000" b="1" dirty="0" err="1">
                <a:solidFill>
                  <a:srgbClr val="FF0000"/>
                </a:solidFill>
                <a:latin typeface="Nunito"/>
                <a:ea typeface="Nunito"/>
                <a:cs typeface="Nunito"/>
                <a:sym typeface="Nunito"/>
              </a:rPr>
              <a:t>Leaders</a:t>
            </a:r>
            <a:r>
              <a:rPr lang="es" sz="2000" b="1" dirty="0">
                <a:solidFill>
                  <a:srgbClr val="FF0000"/>
                </a:solidFill>
                <a:latin typeface="Nunito"/>
                <a:ea typeface="Nunito"/>
                <a:cs typeface="Nunito"/>
                <a:sym typeface="Nunito"/>
              </a:rPr>
              <a:t> </a:t>
            </a:r>
            <a:r>
              <a:rPr lang="es" sz="2000" b="1" dirty="0" err="1">
                <a:solidFill>
                  <a:srgbClr val="FF0000"/>
                </a:solidFill>
                <a:latin typeface="Nunito"/>
                <a:ea typeface="Nunito"/>
                <a:cs typeface="Nunito"/>
                <a:sym typeface="Nunito"/>
              </a:rPr>
              <a:t>needed</a:t>
            </a:r>
            <a:r>
              <a:rPr lang="es" sz="2000" b="1" dirty="0">
                <a:solidFill>
                  <a:srgbClr val="FF0000"/>
                </a:solidFill>
                <a:latin typeface="Nunito"/>
                <a:ea typeface="Nunito"/>
                <a:cs typeface="Nunito"/>
                <a:sym typeface="Nunito"/>
              </a:rPr>
              <a:t>!</a:t>
            </a:r>
            <a:endParaRPr sz="2000" b="1" dirty="0">
              <a:solidFill>
                <a:srgbClr val="FF0000"/>
              </a:solidFill>
              <a:latin typeface="Nunito"/>
              <a:ea typeface="Nunito"/>
              <a:cs typeface="Nunito"/>
              <a:sym typeface="Nunito"/>
            </a:endParaRPr>
          </a:p>
        </p:txBody>
      </p:sp>
    </p:spTree>
    <p:extLst>
      <p:ext uri="{BB962C8B-B14F-4D97-AF65-F5344CB8AC3E}">
        <p14:creationId xmlns:p14="http://schemas.microsoft.com/office/powerpoint/2010/main" val="31932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grpSp>
        <p:nvGrpSpPr>
          <p:cNvPr id="956" name="Google Shape;956;p14"/>
          <p:cNvGrpSpPr/>
          <p:nvPr/>
        </p:nvGrpSpPr>
        <p:grpSpPr>
          <a:xfrm>
            <a:off x="5241699" y="2019335"/>
            <a:ext cx="4381869" cy="3250687"/>
            <a:chOff x="3836300" y="3894925"/>
            <a:chExt cx="880300" cy="653050"/>
          </a:xfrm>
        </p:grpSpPr>
        <p:sp>
          <p:nvSpPr>
            <p:cNvPr id="957" name="Google Shape;957;p14"/>
            <p:cNvSpPr/>
            <p:nvPr/>
          </p:nvSpPr>
          <p:spPr>
            <a:xfrm>
              <a:off x="3836300" y="3894925"/>
              <a:ext cx="880300" cy="653050"/>
            </a:xfrm>
            <a:custGeom>
              <a:avLst/>
              <a:gdLst/>
              <a:ahLst/>
              <a:cxnLst/>
              <a:rect l="l" t="t" r="r" b="b"/>
              <a:pathLst>
                <a:path w="35212" h="26122" extrusionOk="0">
                  <a:moveTo>
                    <a:pt x="33920" y="1"/>
                  </a:moveTo>
                  <a:cubicBezTo>
                    <a:pt x="33711" y="1"/>
                    <a:pt x="33459" y="47"/>
                    <a:pt x="33156" y="148"/>
                  </a:cubicBezTo>
                  <a:cubicBezTo>
                    <a:pt x="31353" y="753"/>
                    <a:pt x="29782" y="2373"/>
                    <a:pt x="28599" y="3790"/>
                  </a:cubicBezTo>
                  <a:cubicBezTo>
                    <a:pt x="27212" y="5450"/>
                    <a:pt x="26044" y="7293"/>
                    <a:pt x="24556" y="8863"/>
                  </a:cubicBezTo>
                  <a:cubicBezTo>
                    <a:pt x="20053" y="13616"/>
                    <a:pt x="13296" y="15294"/>
                    <a:pt x="7461" y="18262"/>
                  </a:cubicBezTo>
                  <a:cubicBezTo>
                    <a:pt x="4149" y="19945"/>
                    <a:pt x="834" y="22426"/>
                    <a:pt x="0" y="26045"/>
                  </a:cubicBezTo>
                  <a:cubicBezTo>
                    <a:pt x="817" y="26096"/>
                    <a:pt x="1634" y="26122"/>
                    <a:pt x="2451" y="26122"/>
                  </a:cubicBezTo>
                  <a:cubicBezTo>
                    <a:pt x="4013" y="26122"/>
                    <a:pt x="5574" y="26028"/>
                    <a:pt x="7125" y="25841"/>
                  </a:cubicBezTo>
                  <a:cubicBezTo>
                    <a:pt x="7640" y="25779"/>
                    <a:pt x="8168" y="25701"/>
                    <a:pt x="8611" y="25432"/>
                  </a:cubicBezTo>
                  <a:cubicBezTo>
                    <a:pt x="9036" y="25174"/>
                    <a:pt x="9341" y="24763"/>
                    <a:pt x="9661" y="24381"/>
                  </a:cubicBezTo>
                  <a:cubicBezTo>
                    <a:pt x="14462" y="18636"/>
                    <a:pt x="23387" y="18402"/>
                    <a:pt x="29137" y="13607"/>
                  </a:cubicBezTo>
                  <a:cubicBezTo>
                    <a:pt x="32257" y="11006"/>
                    <a:pt x="34189" y="7138"/>
                    <a:pt x="34691" y="3133"/>
                  </a:cubicBezTo>
                  <a:cubicBezTo>
                    <a:pt x="34862" y="1767"/>
                    <a:pt x="35212" y="1"/>
                    <a:pt x="33920"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4"/>
            <p:cNvSpPr/>
            <p:nvPr/>
          </p:nvSpPr>
          <p:spPr>
            <a:xfrm>
              <a:off x="4457000" y="4254725"/>
              <a:ext cx="19975" cy="5425"/>
            </a:xfrm>
            <a:custGeom>
              <a:avLst/>
              <a:gdLst/>
              <a:ahLst/>
              <a:cxnLst/>
              <a:rect l="l" t="t" r="r" b="b"/>
              <a:pathLst>
                <a:path w="799" h="217" extrusionOk="0">
                  <a:moveTo>
                    <a:pt x="723" y="0"/>
                  </a:moveTo>
                  <a:cubicBezTo>
                    <a:pt x="714" y="0"/>
                    <a:pt x="705" y="1"/>
                    <a:pt x="695" y="3"/>
                  </a:cubicBezTo>
                  <a:cubicBezTo>
                    <a:pt x="697" y="3"/>
                    <a:pt x="698" y="3"/>
                    <a:pt x="699" y="3"/>
                  </a:cubicBezTo>
                  <a:lnTo>
                    <a:pt x="699" y="3"/>
                  </a:lnTo>
                  <a:cubicBezTo>
                    <a:pt x="700" y="3"/>
                    <a:pt x="688" y="4"/>
                    <a:pt x="687" y="4"/>
                  </a:cubicBezTo>
                  <a:lnTo>
                    <a:pt x="663" y="8"/>
                  </a:lnTo>
                  <a:cubicBezTo>
                    <a:pt x="650" y="9"/>
                    <a:pt x="636" y="9"/>
                    <a:pt x="624" y="10"/>
                  </a:cubicBezTo>
                  <a:cubicBezTo>
                    <a:pt x="606" y="11"/>
                    <a:pt x="588" y="14"/>
                    <a:pt x="570" y="17"/>
                  </a:cubicBezTo>
                  <a:lnTo>
                    <a:pt x="555" y="19"/>
                  </a:lnTo>
                  <a:cubicBezTo>
                    <a:pt x="558" y="19"/>
                    <a:pt x="558" y="18"/>
                    <a:pt x="558" y="18"/>
                  </a:cubicBezTo>
                  <a:cubicBezTo>
                    <a:pt x="556" y="18"/>
                    <a:pt x="542" y="20"/>
                    <a:pt x="540" y="21"/>
                  </a:cubicBezTo>
                  <a:cubicBezTo>
                    <a:pt x="522" y="23"/>
                    <a:pt x="504" y="25"/>
                    <a:pt x="485" y="29"/>
                  </a:cubicBezTo>
                  <a:cubicBezTo>
                    <a:pt x="480" y="30"/>
                    <a:pt x="474" y="30"/>
                    <a:pt x="467" y="31"/>
                  </a:cubicBezTo>
                  <a:lnTo>
                    <a:pt x="467" y="31"/>
                  </a:lnTo>
                  <a:cubicBezTo>
                    <a:pt x="465" y="32"/>
                    <a:pt x="461" y="32"/>
                    <a:pt x="460" y="32"/>
                  </a:cubicBezTo>
                  <a:cubicBezTo>
                    <a:pt x="446" y="34"/>
                    <a:pt x="432" y="35"/>
                    <a:pt x="417" y="37"/>
                  </a:cubicBezTo>
                  <a:cubicBezTo>
                    <a:pt x="321" y="48"/>
                    <a:pt x="225" y="53"/>
                    <a:pt x="129" y="53"/>
                  </a:cubicBezTo>
                  <a:cubicBezTo>
                    <a:pt x="113" y="53"/>
                    <a:pt x="97" y="53"/>
                    <a:pt x="81" y="53"/>
                  </a:cubicBezTo>
                  <a:cubicBezTo>
                    <a:pt x="36" y="53"/>
                    <a:pt x="0" y="89"/>
                    <a:pt x="0" y="133"/>
                  </a:cubicBezTo>
                  <a:cubicBezTo>
                    <a:pt x="1" y="177"/>
                    <a:pt x="36" y="212"/>
                    <a:pt x="81" y="213"/>
                  </a:cubicBezTo>
                  <a:lnTo>
                    <a:pt x="81" y="214"/>
                  </a:lnTo>
                  <a:cubicBezTo>
                    <a:pt x="111" y="216"/>
                    <a:pt x="142" y="217"/>
                    <a:pt x="173" y="217"/>
                  </a:cubicBezTo>
                  <a:cubicBezTo>
                    <a:pt x="262" y="217"/>
                    <a:pt x="351" y="210"/>
                    <a:pt x="439" y="197"/>
                  </a:cubicBezTo>
                  <a:cubicBezTo>
                    <a:pt x="495" y="190"/>
                    <a:pt x="550" y="178"/>
                    <a:pt x="603" y="164"/>
                  </a:cubicBezTo>
                  <a:cubicBezTo>
                    <a:pt x="617" y="160"/>
                    <a:pt x="632" y="156"/>
                    <a:pt x="646" y="151"/>
                  </a:cubicBezTo>
                  <a:cubicBezTo>
                    <a:pt x="656" y="148"/>
                    <a:pt x="667" y="143"/>
                    <a:pt x="676" y="137"/>
                  </a:cubicBezTo>
                  <a:cubicBezTo>
                    <a:pt x="678" y="136"/>
                    <a:pt x="679" y="136"/>
                    <a:pt x="679" y="136"/>
                  </a:cubicBezTo>
                  <a:lnTo>
                    <a:pt x="679" y="136"/>
                  </a:lnTo>
                  <a:cubicBezTo>
                    <a:pt x="679" y="136"/>
                    <a:pt x="678" y="136"/>
                    <a:pt x="678" y="136"/>
                  </a:cubicBezTo>
                  <a:lnTo>
                    <a:pt x="678" y="136"/>
                  </a:lnTo>
                  <a:lnTo>
                    <a:pt x="686" y="133"/>
                  </a:lnTo>
                  <a:cubicBezTo>
                    <a:pt x="703" y="126"/>
                    <a:pt x="718" y="119"/>
                    <a:pt x="735" y="112"/>
                  </a:cubicBezTo>
                  <a:cubicBezTo>
                    <a:pt x="750" y="106"/>
                    <a:pt x="763" y="96"/>
                    <a:pt x="774" y="85"/>
                  </a:cubicBezTo>
                  <a:cubicBezTo>
                    <a:pt x="799" y="61"/>
                    <a:pt x="789" y="12"/>
                    <a:pt x="753" y="5"/>
                  </a:cubicBezTo>
                  <a:cubicBezTo>
                    <a:pt x="744" y="2"/>
                    <a:pt x="733" y="1"/>
                    <a:pt x="72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4"/>
            <p:cNvSpPr/>
            <p:nvPr/>
          </p:nvSpPr>
          <p:spPr>
            <a:xfrm>
              <a:off x="4478250" y="4244250"/>
              <a:ext cx="14300" cy="4300"/>
            </a:xfrm>
            <a:custGeom>
              <a:avLst/>
              <a:gdLst/>
              <a:ahLst/>
              <a:cxnLst/>
              <a:rect l="l" t="t" r="r" b="b"/>
              <a:pathLst>
                <a:path w="572" h="172" extrusionOk="0">
                  <a:moveTo>
                    <a:pt x="321" y="29"/>
                  </a:moveTo>
                  <a:lnTo>
                    <a:pt x="321" y="29"/>
                  </a:lnTo>
                  <a:cubicBezTo>
                    <a:pt x="321" y="29"/>
                    <a:pt x="319" y="30"/>
                    <a:pt x="316" y="30"/>
                  </a:cubicBezTo>
                  <a:cubicBezTo>
                    <a:pt x="320" y="30"/>
                    <a:pt x="321" y="29"/>
                    <a:pt x="321" y="29"/>
                  </a:cubicBezTo>
                  <a:close/>
                  <a:moveTo>
                    <a:pt x="484" y="1"/>
                  </a:moveTo>
                  <a:cubicBezTo>
                    <a:pt x="470" y="1"/>
                    <a:pt x="457" y="3"/>
                    <a:pt x="444" y="6"/>
                  </a:cubicBezTo>
                  <a:cubicBezTo>
                    <a:pt x="425" y="10"/>
                    <a:pt x="406" y="14"/>
                    <a:pt x="386" y="19"/>
                  </a:cubicBezTo>
                  <a:cubicBezTo>
                    <a:pt x="367" y="23"/>
                    <a:pt x="350" y="25"/>
                    <a:pt x="331" y="28"/>
                  </a:cubicBezTo>
                  <a:lnTo>
                    <a:pt x="316" y="30"/>
                  </a:lnTo>
                  <a:cubicBezTo>
                    <a:pt x="306" y="31"/>
                    <a:pt x="295" y="32"/>
                    <a:pt x="286" y="33"/>
                  </a:cubicBezTo>
                  <a:cubicBezTo>
                    <a:pt x="248" y="38"/>
                    <a:pt x="211" y="39"/>
                    <a:pt x="174" y="40"/>
                  </a:cubicBezTo>
                  <a:cubicBezTo>
                    <a:pt x="134" y="42"/>
                    <a:pt x="96" y="40"/>
                    <a:pt x="56" y="44"/>
                  </a:cubicBezTo>
                  <a:cubicBezTo>
                    <a:pt x="30" y="45"/>
                    <a:pt x="8" y="65"/>
                    <a:pt x="3" y="91"/>
                  </a:cubicBezTo>
                  <a:cubicBezTo>
                    <a:pt x="0" y="118"/>
                    <a:pt x="17" y="143"/>
                    <a:pt x="42" y="150"/>
                  </a:cubicBezTo>
                  <a:lnTo>
                    <a:pt x="42" y="149"/>
                  </a:lnTo>
                  <a:cubicBezTo>
                    <a:pt x="82" y="162"/>
                    <a:pt x="125" y="168"/>
                    <a:pt x="168" y="170"/>
                  </a:cubicBezTo>
                  <a:cubicBezTo>
                    <a:pt x="182" y="171"/>
                    <a:pt x="196" y="171"/>
                    <a:pt x="210" y="171"/>
                  </a:cubicBezTo>
                  <a:cubicBezTo>
                    <a:pt x="236" y="171"/>
                    <a:pt x="262" y="170"/>
                    <a:pt x="288" y="168"/>
                  </a:cubicBezTo>
                  <a:cubicBezTo>
                    <a:pt x="331" y="164"/>
                    <a:pt x="374" y="159"/>
                    <a:pt x="417" y="151"/>
                  </a:cubicBezTo>
                  <a:cubicBezTo>
                    <a:pt x="437" y="148"/>
                    <a:pt x="456" y="144"/>
                    <a:pt x="475" y="139"/>
                  </a:cubicBezTo>
                  <a:cubicBezTo>
                    <a:pt x="488" y="137"/>
                    <a:pt x="502" y="132"/>
                    <a:pt x="514" y="126"/>
                  </a:cubicBezTo>
                  <a:cubicBezTo>
                    <a:pt x="523" y="121"/>
                    <a:pt x="531" y="114"/>
                    <a:pt x="539" y="108"/>
                  </a:cubicBezTo>
                  <a:cubicBezTo>
                    <a:pt x="561" y="96"/>
                    <a:pt x="572" y="69"/>
                    <a:pt x="565" y="44"/>
                  </a:cubicBezTo>
                  <a:cubicBezTo>
                    <a:pt x="558" y="20"/>
                    <a:pt x="536" y="3"/>
                    <a:pt x="510" y="2"/>
                  </a:cubicBezTo>
                  <a:cubicBezTo>
                    <a:pt x="501" y="2"/>
                    <a:pt x="493" y="1"/>
                    <a:pt x="48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4"/>
            <p:cNvSpPr/>
            <p:nvPr/>
          </p:nvSpPr>
          <p:spPr>
            <a:xfrm>
              <a:off x="4511425" y="4059950"/>
              <a:ext cx="14625" cy="7925"/>
            </a:xfrm>
            <a:custGeom>
              <a:avLst/>
              <a:gdLst/>
              <a:ahLst/>
              <a:cxnLst/>
              <a:rect l="l" t="t" r="r" b="b"/>
              <a:pathLst>
                <a:path w="585" h="317" extrusionOk="0">
                  <a:moveTo>
                    <a:pt x="534" y="1"/>
                  </a:moveTo>
                  <a:cubicBezTo>
                    <a:pt x="494" y="1"/>
                    <a:pt x="453" y="18"/>
                    <a:pt x="415" y="30"/>
                  </a:cubicBezTo>
                  <a:lnTo>
                    <a:pt x="386" y="39"/>
                  </a:lnTo>
                  <a:cubicBezTo>
                    <a:pt x="382" y="40"/>
                    <a:pt x="377" y="42"/>
                    <a:pt x="372" y="43"/>
                  </a:cubicBezTo>
                  <a:lnTo>
                    <a:pt x="372" y="43"/>
                  </a:lnTo>
                  <a:cubicBezTo>
                    <a:pt x="372" y="43"/>
                    <a:pt x="370" y="42"/>
                    <a:pt x="367" y="42"/>
                  </a:cubicBezTo>
                  <a:cubicBezTo>
                    <a:pt x="365" y="42"/>
                    <a:pt x="363" y="42"/>
                    <a:pt x="361" y="42"/>
                  </a:cubicBezTo>
                  <a:cubicBezTo>
                    <a:pt x="339" y="42"/>
                    <a:pt x="313" y="56"/>
                    <a:pt x="294" y="65"/>
                  </a:cubicBezTo>
                  <a:cubicBezTo>
                    <a:pt x="210" y="100"/>
                    <a:pt x="129" y="138"/>
                    <a:pt x="48" y="177"/>
                  </a:cubicBezTo>
                  <a:cubicBezTo>
                    <a:pt x="12" y="194"/>
                    <a:pt x="1" y="247"/>
                    <a:pt x="21" y="280"/>
                  </a:cubicBezTo>
                  <a:cubicBezTo>
                    <a:pt x="37" y="305"/>
                    <a:pt x="60" y="316"/>
                    <a:pt x="85" y="316"/>
                  </a:cubicBezTo>
                  <a:cubicBezTo>
                    <a:pt x="98" y="316"/>
                    <a:pt x="112" y="313"/>
                    <a:pt x="125" y="308"/>
                  </a:cubicBezTo>
                  <a:cubicBezTo>
                    <a:pt x="202" y="274"/>
                    <a:pt x="280" y="241"/>
                    <a:pt x="355" y="204"/>
                  </a:cubicBezTo>
                  <a:cubicBezTo>
                    <a:pt x="377" y="194"/>
                    <a:pt x="402" y="184"/>
                    <a:pt x="419" y="166"/>
                  </a:cubicBezTo>
                  <a:cubicBezTo>
                    <a:pt x="420" y="165"/>
                    <a:pt x="424" y="161"/>
                    <a:pt x="427" y="157"/>
                  </a:cubicBezTo>
                  <a:lnTo>
                    <a:pt x="427" y="157"/>
                  </a:lnTo>
                  <a:lnTo>
                    <a:pt x="432" y="154"/>
                  </a:lnTo>
                  <a:lnTo>
                    <a:pt x="459" y="137"/>
                  </a:lnTo>
                  <a:cubicBezTo>
                    <a:pt x="495" y="115"/>
                    <a:pt x="539" y="95"/>
                    <a:pt x="566" y="61"/>
                  </a:cubicBezTo>
                  <a:cubicBezTo>
                    <a:pt x="585" y="37"/>
                    <a:pt x="573" y="3"/>
                    <a:pt x="540" y="1"/>
                  </a:cubicBezTo>
                  <a:cubicBezTo>
                    <a:pt x="538" y="1"/>
                    <a:pt x="536" y="1"/>
                    <a:pt x="53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4"/>
            <p:cNvSpPr/>
            <p:nvPr/>
          </p:nvSpPr>
          <p:spPr>
            <a:xfrm>
              <a:off x="4530425" y="4065050"/>
              <a:ext cx="15275" cy="8000"/>
            </a:xfrm>
            <a:custGeom>
              <a:avLst/>
              <a:gdLst/>
              <a:ahLst/>
              <a:cxnLst/>
              <a:rect l="l" t="t" r="r" b="b"/>
              <a:pathLst>
                <a:path w="611" h="320" extrusionOk="0">
                  <a:moveTo>
                    <a:pt x="532" y="0"/>
                  </a:moveTo>
                  <a:cubicBezTo>
                    <a:pt x="527" y="0"/>
                    <a:pt x="522" y="1"/>
                    <a:pt x="516" y="2"/>
                  </a:cubicBezTo>
                  <a:cubicBezTo>
                    <a:pt x="496" y="7"/>
                    <a:pt x="476" y="11"/>
                    <a:pt x="456" y="16"/>
                  </a:cubicBezTo>
                  <a:cubicBezTo>
                    <a:pt x="436" y="22"/>
                    <a:pt x="417" y="30"/>
                    <a:pt x="398" y="39"/>
                  </a:cubicBezTo>
                  <a:lnTo>
                    <a:pt x="283" y="88"/>
                  </a:lnTo>
                  <a:lnTo>
                    <a:pt x="53" y="184"/>
                  </a:lnTo>
                  <a:cubicBezTo>
                    <a:pt x="37" y="189"/>
                    <a:pt x="23" y="201"/>
                    <a:pt x="13" y="215"/>
                  </a:cubicBezTo>
                  <a:cubicBezTo>
                    <a:pt x="4" y="231"/>
                    <a:pt x="1" y="250"/>
                    <a:pt x="6" y="268"/>
                  </a:cubicBezTo>
                  <a:cubicBezTo>
                    <a:pt x="15" y="294"/>
                    <a:pt x="42" y="319"/>
                    <a:pt x="71" y="319"/>
                  </a:cubicBezTo>
                  <a:cubicBezTo>
                    <a:pt x="77" y="319"/>
                    <a:pt x="83" y="318"/>
                    <a:pt x="89" y="316"/>
                  </a:cubicBezTo>
                  <a:lnTo>
                    <a:pt x="322" y="219"/>
                  </a:lnTo>
                  <a:lnTo>
                    <a:pt x="437" y="170"/>
                  </a:lnTo>
                  <a:cubicBezTo>
                    <a:pt x="460" y="162"/>
                    <a:pt x="484" y="152"/>
                    <a:pt x="505" y="142"/>
                  </a:cubicBezTo>
                  <a:cubicBezTo>
                    <a:pt x="524" y="131"/>
                    <a:pt x="542" y="118"/>
                    <a:pt x="560" y="107"/>
                  </a:cubicBezTo>
                  <a:cubicBezTo>
                    <a:pt x="611" y="75"/>
                    <a:pt x="585" y="0"/>
                    <a:pt x="53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4"/>
            <p:cNvSpPr/>
            <p:nvPr/>
          </p:nvSpPr>
          <p:spPr>
            <a:xfrm>
              <a:off x="4144575" y="4399350"/>
              <a:ext cx="27750" cy="5850"/>
            </a:xfrm>
            <a:custGeom>
              <a:avLst/>
              <a:gdLst/>
              <a:ahLst/>
              <a:cxnLst/>
              <a:rect l="l" t="t" r="r" b="b"/>
              <a:pathLst>
                <a:path w="1110" h="234" extrusionOk="0">
                  <a:moveTo>
                    <a:pt x="1003" y="0"/>
                  </a:moveTo>
                  <a:cubicBezTo>
                    <a:pt x="1002" y="0"/>
                    <a:pt x="1001" y="0"/>
                    <a:pt x="1000" y="0"/>
                  </a:cubicBezTo>
                  <a:cubicBezTo>
                    <a:pt x="984" y="0"/>
                    <a:pt x="967" y="1"/>
                    <a:pt x="952" y="2"/>
                  </a:cubicBezTo>
                  <a:cubicBezTo>
                    <a:pt x="920" y="4"/>
                    <a:pt x="888" y="7"/>
                    <a:pt x="857" y="9"/>
                  </a:cubicBezTo>
                  <a:cubicBezTo>
                    <a:pt x="794" y="14"/>
                    <a:pt x="732" y="18"/>
                    <a:pt x="670" y="23"/>
                  </a:cubicBezTo>
                  <a:lnTo>
                    <a:pt x="294" y="61"/>
                  </a:lnTo>
                  <a:lnTo>
                    <a:pt x="78" y="84"/>
                  </a:lnTo>
                  <a:cubicBezTo>
                    <a:pt x="39" y="87"/>
                    <a:pt x="1" y="115"/>
                    <a:pt x="3" y="158"/>
                  </a:cubicBezTo>
                  <a:cubicBezTo>
                    <a:pt x="4" y="195"/>
                    <a:pt x="34" y="233"/>
                    <a:pt x="74" y="233"/>
                  </a:cubicBezTo>
                  <a:cubicBezTo>
                    <a:pt x="75" y="233"/>
                    <a:pt x="76" y="233"/>
                    <a:pt x="78" y="233"/>
                  </a:cubicBezTo>
                  <a:lnTo>
                    <a:pt x="76" y="233"/>
                  </a:lnTo>
                  <a:cubicBezTo>
                    <a:pt x="327" y="220"/>
                    <a:pt x="579" y="208"/>
                    <a:pt x="830" y="189"/>
                  </a:cubicBezTo>
                  <a:cubicBezTo>
                    <a:pt x="866" y="186"/>
                    <a:pt x="902" y="183"/>
                    <a:pt x="938" y="179"/>
                  </a:cubicBezTo>
                  <a:lnTo>
                    <a:pt x="991" y="174"/>
                  </a:lnTo>
                  <a:cubicBezTo>
                    <a:pt x="1007" y="173"/>
                    <a:pt x="1024" y="170"/>
                    <a:pt x="1040" y="165"/>
                  </a:cubicBezTo>
                  <a:cubicBezTo>
                    <a:pt x="1055" y="158"/>
                    <a:pt x="1069" y="149"/>
                    <a:pt x="1078" y="136"/>
                  </a:cubicBezTo>
                  <a:cubicBezTo>
                    <a:pt x="1102" y="107"/>
                    <a:pt x="1110" y="61"/>
                    <a:pt x="1078" y="33"/>
                  </a:cubicBezTo>
                  <a:cubicBezTo>
                    <a:pt x="1059" y="13"/>
                    <a:pt x="1032" y="0"/>
                    <a:pt x="100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4"/>
            <p:cNvSpPr/>
            <p:nvPr/>
          </p:nvSpPr>
          <p:spPr>
            <a:xfrm>
              <a:off x="4171175" y="4391100"/>
              <a:ext cx="4350" cy="4175"/>
            </a:xfrm>
            <a:custGeom>
              <a:avLst/>
              <a:gdLst/>
              <a:ahLst/>
              <a:cxnLst/>
              <a:rect l="l" t="t" r="r" b="b"/>
              <a:pathLst>
                <a:path w="174" h="167" extrusionOk="0">
                  <a:moveTo>
                    <a:pt x="90" y="0"/>
                  </a:moveTo>
                  <a:cubicBezTo>
                    <a:pt x="88" y="0"/>
                    <a:pt x="87" y="0"/>
                    <a:pt x="86" y="0"/>
                  </a:cubicBezTo>
                  <a:cubicBezTo>
                    <a:pt x="43" y="0"/>
                    <a:pt x="0" y="38"/>
                    <a:pt x="2" y="84"/>
                  </a:cubicBezTo>
                  <a:cubicBezTo>
                    <a:pt x="4" y="129"/>
                    <a:pt x="40" y="166"/>
                    <a:pt x="86" y="167"/>
                  </a:cubicBezTo>
                  <a:cubicBezTo>
                    <a:pt x="86" y="167"/>
                    <a:pt x="87" y="167"/>
                    <a:pt x="88" y="167"/>
                  </a:cubicBezTo>
                  <a:cubicBezTo>
                    <a:pt x="134" y="167"/>
                    <a:pt x="173" y="129"/>
                    <a:pt x="173" y="84"/>
                  </a:cubicBezTo>
                  <a:cubicBezTo>
                    <a:pt x="173" y="37"/>
                    <a:pt x="135" y="0"/>
                    <a:pt x="9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4"/>
            <p:cNvSpPr/>
            <p:nvPr/>
          </p:nvSpPr>
          <p:spPr>
            <a:xfrm>
              <a:off x="3896025" y="4464100"/>
              <a:ext cx="23125" cy="4575"/>
            </a:xfrm>
            <a:custGeom>
              <a:avLst/>
              <a:gdLst/>
              <a:ahLst/>
              <a:cxnLst/>
              <a:rect l="l" t="t" r="r" b="b"/>
              <a:pathLst>
                <a:path w="925" h="183" extrusionOk="0">
                  <a:moveTo>
                    <a:pt x="827" y="0"/>
                  </a:moveTo>
                  <a:cubicBezTo>
                    <a:pt x="824" y="0"/>
                    <a:pt x="821" y="1"/>
                    <a:pt x="817" y="1"/>
                  </a:cubicBezTo>
                  <a:cubicBezTo>
                    <a:pt x="801" y="3"/>
                    <a:pt x="784" y="4"/>
                    <a:pt x="767" y="5"/>
                  </a:cubicBezTo>
                  <a:cubicBezTo>
                    <a:pt x="734" y="7"/>
                    <a:pt x="702" y="8"/>
                    <a:pt x="671" y="9"/>
                  </a:cubicBezTo>
                  <a:cubicBezTo>
                    <a:pt x="605" y="11"/>
                    <a:pt x="539" y="13"/>
                    <a:pt x="474" y="15"/>
                  </a:cubicBezTo>
                  <a:cubicBezTo>
                    <a:pt x="413" y="17"/>
                    <a:pt x="351" y="18"/>
                    <a:pt x="290" y="18"/>
                  </a:cubicBezTo>
                  <a:cubicBezTo>
                    <a:pt x="219" y="18"/>
                    <a:pt x="148" y="17"/>
                    <a:pt x="77" y="14"/>
                  </a:cubicBezTo>
                  <a:cubicBezTo>
                    <a:pt x="40" y="14"/>
                    <a:pt x="9" y="42"/>
                    <a:pt x="5" y="79"/>
                  </a:cubicBezTo>
                  <a:cubicBezTo>
                    <a:pt x="0" y="111"/>
                    <a:pt x="20" y="155"/>
                    <a:pt x="57" y="160"/>
                  </a:cubicBezTo>
                  <a:lnTo>
                    <a:pt x="57" y="161"/>
                  </a:lnTo>
                  <a:cubicBezTo>
                    <a:pt x="155" y="175"/>
                    <a:pt x="254" y="183"/>
                    <a:pt x="353" y="183"/>
                  </a:cubicBezTo>
                  <a:cubicBezTo>
                    <a:pt x="393" y="183"/>
                    <a:pt x="434" y="181"/>
                    <a:pt x="474" y="179"/>
                  </a:cubicBezTo>
                  <a:cubicBezTo>
                    <a:pt x="544" y="175"/>
                    <a:pt x="615" y="167"/>
                    <a:pt x="685" y="155"/>
                  </a:cubicBezTo>
                  <a:cubicBezTo>
                    <a:pt x="717" y="148"/>
                    <a:pt x="750" y="141"/>
                    <a:pt x="784" y="134"/>
                  </a:cubicBezTo>
                  <a:cubicBezTo>
                    <a:pt x="821" y="126"/>
                    <a:pt x="855" y="121"/>
                    <a:pt x="887" y="100"/>
                  </a:cubicBezTo>
                  <a:cubicBezTo>
                    <a:pt x="925" y="77"/>
                    <a:pt x="918" y="19"/>
                    <a:pt x="874" y="7"/>
                  </a:cubicBezTo>
                  <a:cubicBezTo>
                    <a:pt x="859" y="3"/>
                    <a:pt x="843" y="0"/>
                    <a:pt x="82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4"/>
            <p:cNvSpPr/>
            <p:nvPr/>
          </p:nvSpPr>
          <p:spPr>
            <a:xfrm>
              <a:off x="3908950" y="4453100"/>
              <a:ext cx="16275" cy="3900"/>
            </a:xfrm>
            <a:custGeom>
              <a:avLst/>
              <a:gdLst/>
              <a:ahLst/>
              <a:cxnLst/>
              <a:rect l="l" t="t" r="r" b="b"/>
              <a:pathLst>
                <a:path w="651" h="156" extrusionOk="0">
                  <a:moveTo>
                    <a:pt x="265" y="1"/>
                  </a:moveTo>
                  <a:cubicBezTo>
                    <a:pt x="209" y="1"/>
                    <a:pt x="152" y="3"/>
                    <a:pt x="96" y="3"/>
                  </a:cubicBezTo>
                  <a:cubicBezTo>
                    <a:pt x="1" y="7"/>
                    <a:pt x="1" y="148"/>
                    <a:pt x="96" y="152"/>
                  </a:cubicBezTo>
                  <a:lnTo>
                    <a:pt x="96" y="153"/>
                  </a:lnTo>
                  <a:cubicBezTo>
                    <a:pt x="149" y="154"/>
                    <a:pt x="203" y="155"/>
                    <a:pt x="256" y="155"/>
                  </a:cubicBezTo>
                  <a:cubicBezTo>
                    <a:pt x="288" y="155"/>
                    <a:pt x="319" y="155"/>
                    <a:pt x="350" y="153"/>
                  </a:cubicBezTo>
                  <a:lnTo>
                    <a:pt x="473" y="146"/>
                  </a:lnTo>
                  <a:lnTo>
                    <a:pt x="539" y="141"/>
                  </a:lnTo>
                  <a:cubicBezTo>
                    <a:pt x="549" y="140"/>
                    <a:pt x="559" y="140"/>
                    <a:pt x="568" y="139"/>
                  </a:cubicBezTo>
                  <a:cubicBezTo>
                    <a:pt x="586" y="137"/>
                    <a:pt x="602" y="132"/>
                    <a:pt x="617" y="122"/>
                  </a:cubicBezTo>
                  <a:cubicBezTo>
                    <a:pt x="650" y="102"/>
                    <a:pt x="650" y="54"/>
                    <a:pt x="617" y="34"/>
                  </a:cubicBezTo>
                  <a:cubicBezTo>
                    <a:pt x="603" y="25"/>
                    <a:pt x="587" y="19"/>
                    <a:pt x="571" y="17"/>
                  </a:cubicBezTo>
                  <a:cubicBezTo>
                    <a:pt x="561" y="16"/>
                    <a:pt x="550" y="16"/>
                    <a:pt x="539" y="15"/>
                  </a:cubicBezTo>
                  <a:lnTo>
                    <a:pt x="478" y="12"/>
                  </a:lnTo>
                  <a:lnTo>
                    <a:pt x="350" y="3"/>
                  </a:lnTo>
                  <a:cubicBezTo>
                    <a:pt x="322" y="1"/>
                    <a:pt x="294" y="1"/>
                    <a:pt x="26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6" name="Google Shape;966;p14"/>
          <p:cNvSpPr txBox="1">
            <a:spLocks noGrp="1"/>
          </p:cNvSpPr>
          <p:nvPr>
            <p:ph type="title" idx="2"/>
          </p:nvPr>
        </p:nvSpPr>
        <p:spPr>
          <a:xfrm>
            <a:off x="625600" y="413375"/>
            <a:ext cx="2669700" cy="89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a:t>Leadership </a:t>
            </a:r>
            <a:endParaRPr/>
          </a:p>
          <a:p>
            <a:pPr marL="0" lvl="0" indent="0" algn="l" rtl="0">
              <a:lnSpc>
                <a:spcPct val="100000"/>
              </a:lnSpc>
              <a:spcBef>
                <a:spcPts val="0"/>
              </a:spcBef>
              <a:spcAft>
                <a:spcPts val="0"/>
              </a:spcAft>
              <a:buClr>
                <a:schemeClr val="dk1"/>
              </a:buClr>
              <a:buSzPts val="1100"/>
              <a:buFont typeface="Arial"/>
              <a:buNone/>
            </a:pPr>
            <a:r>
              <a:rPr lang="es"/>
              <a:t>Opportunities</a:t>
            </a:r>
            <a:endParaRPr/>
          </a:p>
        </p:txBody>
      </p:sp>
      <p:sp>
        <p:nvSpPr>
          <p:cNvPr id="967" name="Google Shape;967;p14"/>
          <p:cNvSpPr txBox="1">
            <a:spLocks noGrp="1"/>
          </p:cNvSpPr>
          <p:nvPr>
            <p:ph type="ctrTitle"/>
          </p:nvPr>
        </p:nvSpPr>
        <p:spPr>
          <a:xfrm flipH="1">
            <a:off x="1179400" y="1914525"/>
            <a:ext cx="2115900" cy="48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s"/>
              <a:t>Student Groups </a:t>
            </a:r>
            <a:endParaRPr/>
          </a:p>
        </p:txBody>
      </p:sp>
      <p:sp>
        <p:nvSpPr>
          <p:cNvPr id="968" name="Google Shape;968;p14"/>
          <p:cNvSpPr txBox="1">
            <a:spLocks noGrp="1"/>
          </p:cNvSpPr>
          <p:nvPr>
            <p:ph type="ctrTitle" idx="3"/>
          </p:nvPr>
        </p:nvSpPr>
        <p:spPr>
          <a:xfrm flipH="1">
            <a:off x="1149300" y="1360900"/>
            <a:ext cx="2115900" cy="577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s"/>
              <a:t>SGA E-Board</a:t>
            </a:r>
            <a:endParaRPr/>
          </a:p>
        </p:txBody>
      </p:sp>
      <p:grpSp>
        <p:nvGrpSpPr>
          <p:cNvPr id="969" name="Google Shape;969;p14"/>
          <p:cNvGrpSpPr/>
          <p:nvPr/>
        </p:nvGrpSpPr>
        <p:grpSpPr>
          <a:xfrm>
            <a:off x="7247064" y="1884330"/>
            <a:ext cx="1255217" cy="2029565"/>
            <a:chOff x="3893725" y="2018500"/>
            <a:chExt cx="289875" cy="468700"/>
          </a:xfrm>
        </p:grpSpPr>
        <p:sp>
          <p:nvSpPr>
            <p:cNvPr id="970" name="Google Shape;970;p14"/>
            <p:cNvSpPr/>
            <p:nvPr/>
          </p:nvSpPr>
          <p:spPr>
            <a:xfrm>
              <a:off x="3963275" y="2184575"/>
              <a:ext cx="33975" cy="78125"/>
            </a:xfrm>
            <a:custGeom>
              <a:avLst/>
              <a:gdLst/>
              <a:ahLst/>
              <a:cxnLst/>
              <a:rect l="l" t="t" r="r" b="b"/>
              <a:pathLst>
                <a:path w="1359" h="3125" extrusionOk="0">
                  <a:moveTo>
                    <a:pt x="1286" y="1"/>
                  </a:moveTo>
                  <a:cubicBezTo>
                    <a:pt x="1272" y="1"/>
                    <a:pt x="1258" y="6"/>
                    <a:pt x="1247" y="17"/>
                  </a:cubicBezTo>
                  <a:cubicBezTo>
                    <a:pt x="1065" y="199"/>
                    <a:pt x="937" y="460"/>
                    <a:pt x="821" y="689"/>
                  </a:cubicBezTo>
                  <a:cubicBezTo>
                    <a:pt x="698" y="926"/>
                    <a:pt x="588" y="1172"/>
                    <a:pt x="487" y="1420"/>
                  </a:cubicBezTo>
                  <a:cubicBezTo>
                    <a:pt x="283" y="1932"/>
                    <a:pt x="125" y="2459"/>
                    <a:pt x="15" y="2999"/>
                  </a:cubicBezTo>
                  <a:cubicBezTo>
                    <a:pt x="0" y="3075"/>
                    <a:pt x="65" y="3124"/>
                    <a:pt x="124" y="3124"/>
                  </a:cubicBezTo>
                  <a:cubicBezTo>
                    <a:pt x="163" y="3124"/>
                    <a:pt x="200" y="3103"/>
                    <a:pt x="210" y="3052"/>
                  </a:cubicBezTo>
                  <a:cubicBezTo>
                    <a:pt x="316" y="2527"/>
                    <a:pt x="470" y="2013"/>
                    <a:pt x="665" y="1517"/>
                  </a:cubicBezTo>
                  <a:cubicBezTo>
                    <a:pt x="764" y="1269"/>
                    <a:pt x="874" y="1027"/>
                    <a:pt x="992" y="788"/>
                  </a:cubicBezTo>
                  <a:cubicBezTo>
                    <a:pt x="1109" y="555"/>
                    <a:pt x="1262" y="322"/>
                    <a:pt x="1346" y="74"/>
                  </a:cubicBezTo>
                  <a:cubicBezTo>
                    <a:pt x="1359" y="33"/>
                    <a:pt x="1322" y="1"/>
                    <a:pt x="128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4"/>
            <p:cNvSpPr/>
            <p:nvPr/>
          </p:nvSpPr>
          <p:spPr>
            <a:xfrm>
              <a:off x="3982200" y="2215775"/>
              <a:ext cx="59200" cy="257975"/>
            </a:xfrm>
            <a:custGeom>
              <a:avLst/>
              <a:gdLst/>
              <a:ahLst/>
              <a:cxnLst/>
              <a:rect l="l" t="t" r="r" b="b"/>
              <a:pathLst>
                <a:path w="2368" h="10319" extrusionOk="0">
                  <a:moveTo>
                    <a:pt x="2346" y="1"/>
                  </a:moveTo>
                  <a:lnTo>
                    <a:pt x="648" y="359"/>
                  </a:lnTo>
                  <a:cubicBezTo>
                    <a:pt x="268" y="1360"/>
                    <a:pt x="123" y="2434"/>
                    <a:pt x="224" y="3499"/>
                  </a:cubicBezTo>
                  <a:cubicBezTo>
                    <a:pt x="277" y="4066"/>
                    <a:pt x="400" y="4641"/>
                    <a:pt x="281" y="5197"/>
                  </a:cubicBezTo>
                  <a:cubicBezTo>
                    <a:pt x="231" y="5441"/>
                    <a:pt x="136" y="5671"/>
                    <a:pt x="79" y="5911"/>
                  </a:cubicBezTo>
                  <a:cubicBezTo>
                    <a:pt x="24" y="6152"/>
                    <a:pt x="0" y="6401"/>
                    <a:pt x="11" y="6651"/>
                  </a:cubicBezTo>
                  <a:cubicBezTo>
                    <a:pt x="27" y="7156"/>
                    <a:pt x="154" y="7670"/>
                    <a:pt x="281" y="8164"/>
                  </a:cubicBezTo>
                  <a:cubicBezTo>
                    <a:pt x="461" y="8867"/>
                    <a:pt x="642" y="9572"/>
                    <a:pt x="822" y="10275"/>
                  </a:cubicBezTo>
                  <a:cubicBezTo>
                    <a:pt x="879" y="10307"/>
                    <a:pt x="952" y="10319"/>
                    <a:pt x="1025" y="10319"/>
                  </a:cubicBezTo>
                  <a:cubicBezTo>
                    <a:pt x="1192" y="10319"/>
                    <a:pt x="1362" y="10259"/>
                    <a:pt x="1362" y="10259"/>
                  </a:cubicBezTo>
                  <a:cubicBezTo>
                    <a:pt x="1362" y="10259"/>
                    <a:pt x="1483" y="8320"/>
                    <a:pt x="1586" y="7793"/>
                  </a:cubicBezTo>
                  <a:cubicBezTo>
                    <a:pt x="1643" y="7505"/>
                    <a:pt x="1720" y="7222"/>
                    <a:pt x="1799" y="6939"/>
                  </a:cubicBezTo>
                  <a:cubicBezTo>
                    <a:pt x="1885" y="6642"/>
                    <a:pt x="1970" y="6348"/>
                    <a:pt x="2034" y="6045"/>
                  </a:cubicBezTo>
                  <a:cubicBezTo>
                    <a:pt x="2126" y="5608"/>
                    <a:pt x="2172" y="5162"/>
                    <a:pt x="2212" y="4716"/>
                  </a:cubicBezTo>
                  <a:cubicBezTo>
                    <a:pt x="2291" y="3811"/>
                    <a:pt x="2339" y="2906"/>
                    <a:pt x="2359" y="1997"/>
                  </a:cubicBezTo>
                  <a:lnTo>
                    <a:pt x="2359" y="1995"/>
                  </a:lnTo>
                  <a:cubicBezTo>
                    <a:pt x="2366" y="1591"/>
                    <a:pt x="2368" y="1187"/>
                    <a:pt x="2363" y="783"/>
                  </a:cubicBezTo>
                  <a:cubicBezTo>
                    <a:pt x="2359" y="521"/>
                    <a:pt x="2355" y="262"/>
                    <a:pt x="2346"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4"/>
            <p:cNvSpPr/>
            <p:nvPr/>
          </p:nvSpPr>
          <p:spPr>
            <a:xfrm>
              <a:off x="4030025" y="2220500"/>
              <a:ext cx="96700" cy="222875"/>
            </a:xfrm>
            <a:custGeom>
              <a:avLst/>
              <a:gdLst/>
              <a:ahLst/>
              <a:cxnLst/>
              <a:rect l="l" t="t" r="r" b="b"/>
              <a:pathLst>
                <a:path w="3868" h="8915" extrusionOk="0">
                  <a:moveTo>
                    <a:pt x="1665" y="1"/>
                  </a:moveTo>
                  <a:lnTo>
                    <a:pt x="450" y="596"/>
                  </a:lnTo>
                  <a:lnTo>
                    <a:pt x="0" y="816"/>
                  </a:lnTo>
                  <a:cubicBezTo>
                    <a:pt x="141" y="1149"/>
                    <a:pt x="292" y="1479"/>
                    <a:pt x="446" y="1808"/>
                  </a:cubicBezTo>
                  <a:cubicBezTo>
                    <a:pt x="846" y="2671"/>
                    <a:pt x="1259" y="3528"/>
                    <a:pt x="1526" y="4439"/>
                  </a:cubicBezTo>
                  <a:cubicBezTo>
                    <a:pt x="1698" y="4780"/>
                    <a:pt x="1564" y="4962"/>
                    <a:pt x="1318" y="5331"/>
                  </a:cubicBezTo>
                  <a:cubicBezTo>
                    <a:pt x="982" y="5834"/>
                    <a:pt x="442" y="6686"/>
                    <a:pt x="198" y="8755"/>
                  </a:cubicBezTo>
                  <a:cubicBezTo>
                    <a:pt x="196" y="8770"/>
                    <a:pt x="193" y="8783"/>
                    <a:pt x="191" y="8799"/>
                  </a:cubicBezTo>
                  <a:cubicBezTo>
                    <a:pt x="207" y="8803"/>
                    <a:pt x="222" y="8805"/>
                    <a:pt x="240" y="8810"/>
                  </a:cubicBezTo>
                  <a:cubicBezTo>
                    <a:pt x="371" y="8840"/>
                    <a:pt x="505" y="8873"/>
                    <a:pt x="639" y="8904"/>
                  </a:cubicBezTo>
                  <a:cubicBezTo>
                    <a:pt x="660" y="8912"/>
                    <a:pt x="682" y="8915"/>
                    <a:pt x="704" y="8915"/>
                  </a:cubicBezTo>
                  <a:cubicBezTo>
                    <a:pt x="714" y="8915"/>
                    <a:pt x="724" y="8914"/>
                    <a:pt x="734" y="8913"/>
                  </a:cubicBezTo>
                  <a:cubicBezTo>
                    <a:pt x="767" y="8900"/>
                    <a:pt x="795" y="8880"/>
                    <a:pt x="819" y="8851"/>
                  </a:cubicBezTo>
                  <a:cubicBezTo>
                    <a:pt x="1447" y="8219"/>
                    <a:pt x="2078" y="7586"/>
                    <a:pt x="2708" y="6952"/>
                  </a:cubicBezTo>
                  <a:cubicBezTo>
                    <a:pt x="2844" y="6815"/>
                    <a:pt x="2980" y="6679"/>
                    <a:pt x="3110" y="6537"/>
                  </a:cubicBezTo>
                  <a:cubicBezTo>
                    <a:pt x="3244" y="6394"/>
                    <a:pt x="3369" y="6240"/>
                    <a:pt x="3483" y="6080"/>
                  </a:cubicBezTo>
                  <a:cubicBezTo>
                    <a:pt x="3617" y="5886"/>
                    <a:pt x="3734" y="5676"/>
                    <a:pt x="3791" y="5447"/>
                  </a:cubicBezTo>
                  <a:cubicBezTo>
                    <a:pt x="3868" y="5144"/>
                    <a:pt x="3835" y="4824"/>
                    <a:pt x="3775" y="4518"/>
                  </a:cubicBezTo>
                  <a:cubicBezTo>
                    <a:pt x="3576" y="3510"/>
                    <a:pt x="3075" y="2588"/>
                    <a:pt x="2583" y="1685"/>
                  </a:cubicBezTo>
                  <a:cubicBezTo>
                    <a:pt x="2278" y="1123"/>
                    <a:pt x="1970" y="561"/>
                    <a:pt x="1665"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4"/>
            <p:cNvSpPr/>
            <p:nvPr/>
          </p:nvSpPr>
          <p:spPr>
            <a:xfrm>
              <a:off x="3999500" y="2168075"/>
              <a:ext cx="76775" cy="43925"/>
            </a:xfrm>
            <a:custGeom>
              <a:avLst/>
              <a:gdLst/>
              <a:ahLst/>
              <a:cxnLst/>
              <a:rect l="l" t="t" r="r" b="b"/>
              <a:pathLst>
                <a:path w="3071" h="1757" extrusionOk="0">
                  <a:moveTo>
                    <a:pt x="2758" y="0"/>
                  </a:moveTo>
                  <a:lnTo>
                    <a:pt x="417" y="209"/>
                  </a:lnTo>
                  <a:lnTo>
                    <a:pt x="0" y="1232"/>
                  </a:lnTo>
                  <a:cubicBezTo>
                    <a:pt x="0" y="1232"/>
                    <a:pt x="812" y="1756"/>
                    <a:pt x="1720" y="1756"/>
                  </a:cubicBezTo>
                  <a:cubicBezTo>
                    <a:pt x="1760" y="1756"/>
                    <a:pt x="1800" y="1755"/>
                    <a:pt x="1840" y="1753"/>
                  </a:cubicBezTo>
                  <a:cubicBezTo>
                    <a:pt x="2794" y="1702"/>
                    <a:pt x="3070" y="1476"/>
                    <a:pt x="3070" y="1476"/>
                  </a:cubicBezTo>
                  <a:lnTo>
                    <a:pt x="2758" y="0"/>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4"/>
            <p:cNvSpPr/>
            <p:nvPr/>
          </p:nvSpPr>
          <p:spPr>
            <a:xfrm>
              <a:off x="4025075" y="2095225"/>
              <a:ext cx="37300" cy="34275"/>
            </a:xfrm>
            <a:custGeom>
              <a:avLst/>
              <a:gdLst/>
              <a:ahLst/>
              <a:cxnLst/>
              <a:rect l="l" t="t" r="r" b="b"/>
              <a:pathLst>
                <a:path w="1492" h="1371" extrusionOk="0">
                  <a:moveTo>
                    <a:pt x="347" y="0"/>
                  </a:moveTo>
                  <a:lnTo>
                    <a:pt x="0" y="920"/>
                  </a:lnTo>
                  <a:lnTo>
                    <a:pt x="694" y="1371"/>
                  </a:lnTo>
                  <a:lnTo>
                    <a:pt x="1492" y="1232"/>
                  </a:lnTo>
                  <a:lnTo>
                    <a:pt x="1349" y="5"/>
                  </a:lnTo>
                  <a:lnTo>
                    <a:pt x="347" y="0"/>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4"/>
            <p:cNvSpPr/>
            <p:nvPr/>
          </p:nvSpPr>
          <p:spPr>
            <a:xfrm>
              <a:off x="4033525" y="2065450"/>
              <a:ext cx="25825" cy="40925"/>
            </a:xfrm>
            <a:custGeom>
              <a:avLst/>
              <a:gdLst/>
              <a:ahLst/>
              <a:cxnLst/>
              <a:rect l="l" t="t" r="r" b="b"/>
              <a:pathLst>
                <a:path w="1033" h="1637" extrusionOk="0">
                  <a:moveTo>
                    <a:pt x="146" y="1"/>
                  </a:moveTo>
                  <a:lnTo>
                    <a:pt x="29" y="923"/>
                  </a:lnTo>
                  <a:lnTo>
                    <a:pt x="1" y="1149"/>
                  </a:lnTo>
                  <a:lnTo>
                    <a:pt x="1033" y="1637"/>
                  </a:lnTo>
                  <a:lnTo>
                    <a:pt x="1020" y="1349"/>
                  </a:lnTo>
                  <a:lnTo>
                    <a:pt x="1013" y="1187"/>
                  </a:lnTo>
                  <a:lnTo>
                    <a:pt x="1007" y="1031"/>
                  </a:lnTo>
                  <a:lnTo>
                    <a:pt x="1007" y="1022"/>
                  </a:lnTo>
                  <a:lnTo>
                    <a:pt x="1002" y="906"/>
                  </a:lnTo>
                  <a:lnTo>
                    <a:pt x="996" y="785"/>
                  </a:lnTo>
                  <a:lnTo>
                    <a:pt x="985" y="508"/>
                  </a:lnTo>
                  <a:lnTo>
                    <a:pt x="978" y="359"/>
                  </a:lnTo>
                  <a:lnTo>
                    <a:pt x="146" y="1"/>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4"/>
            <p:cNvSpPr/>
            <p:nvPr/>
          </p:nvSpPr>
          <p:spPr>
            <a:xfrm>
              <a:off x="4062800" y="2169600"/>
              <a:ext cx="3025" cy="1925"/>
            </a:xfrm>
            <a:custGeom>
              <a:avLst/>
              <a:gdLst/>
              <a:ahLst/>
              <a:cxnLst/>
              <a:rect l="l" t="t" r="r" b="b"/>
              <a:pathLst>
                <a:path w="121" h="77" extrusionOk="0">
                  <a:moveTo>
                    <a:pt x="73" y="1"/>
                  </a:moveTo>
                  <a:cubicBezTo>
                    <a:pt x="38" y="1"/>
                    <a:pt x="15" y="31"/>
                    <a:pt x="0" y="67"/>
                  </a:cubicBezTo>
                  <a:lnTo>
                    <a:pt x="62" y="65"/>
                  </a:lnTo>
                  <a:cubicBezTo>
                    <a:pt x="66" y="73"/>
                    <a:pt x="71" y="76"/>
                    <a:pt x="76" y="76"/>
                  </a:cubicBezTo>
                  <a:cubicBezTo>
                    <a:pt x="99" y="76"/>
                    <a:pt x="120" y="5"/>
                    <a:pt x="77" y="1"/>
                  </a:cubicBezTo>
                  <a:cubicBezTo>
                    <a:pt x="76" y="1"/>
                    <a:pt x="75" y="1"/>
                    <a:pt x="73"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4"/>
            <p:cNvSpPr/>
            <p:nvPr/>
          </p:nvSpPr>
          <p:spPr>
            <a:xfrm>
              <a:off x="4005200" y="2107675"/>
              <a:ext cx="75" cy="75"/>
            </a:xfrm>
            <a:custGeom>
              <a:avLst/>
              <a:gdLst/>
              <a:ahLst/>
              <a:cxnLst/>
              <a:rect l="l" t="t" r="r" b="b"/>
              <a:pathLst>
                <a:path w="3" h="3" extrusionOk="0">
                  <a:moveTo>
                    <a:pt x="3" y="1"/>
                  </a:moveTo>
                  <a:cubicBezTo>
                    <a:pt x="0" y="1"/>
                    <a:pt x="0" y="3"/>
                    <a:pt x="3" y="3"/>
                  </a:cubicBezTo>
                  <a:cubicBezTo>
                    <a:pt x="3" y="3"/>
                    <a:pt x="3" y="1"/>
                    <a:pt x="3"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4"/>
            <p:cNvSpPr/>
            <p:nvPr/>
          </p:nvSpPr>
          <p:spPr>
            <a:xfrm>
              <a:off x="4005250" y="2113675"/>
              <a:ext cx="25" cy="75"/>
            </a:xfrm>
            <a:custGeom>
              <a:avLst/>
              <a:gdLst/>
              <a:ahLst/>
              <a:cxnLst/>
              <a:rect l="l" t="t" r="r" b="b"/>
              <a:pathLst>
                <a:path w="1" h="3" extrusionOk="0">
                  <a:moveTo>
                    <a:pt x="1" y="2"/>
                  </a:moveTo>
                  <a:lnTo>
                    <a:pt x="1" y="0"/>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4"/>
            <p:cNvSpPr/>
            <p:nvPr/>
          </p:nvSpPr>
          <p:spPr>
            <a:xfrm>
              <a:off x="4000825" y="2480200"/>
              <a:ext cx="34375" cy="7000"/>
            </a:xfrm>
            <a:custGeom>
              <a:avLst/>
              <a:gdLst/>
              <a:ahLst/>
              <a:cxnLst/>
              <a:rect l="l" t="t" r="r" b="b"/>
              <a:pathLst>
                <a:path w="1375" h="280" extrusionOk="0">
                  <a:moveTo>
                    <a:pt x="481" y="1"/>
                  </a:moveTo>
                  <a:cubicBezTo>
                    <a:pt x="404" y="20"/>
                    <a:pt x="327" y="30"/>
                    <a:pt x="249" y="30"/>
                  </a:cubicBezTo>
                  <a:cubicBezTo>
                    <a:pt x="188" y="30"/>
                    <a:pt x="128" y="24"/>
                    <a:pt x="68" y="12"/>
                  </a:cubicBezTo>
                  <a:lnTo>
                    <a:pt x="44" y="7"/>
                  </a:lnTo>
                  <a:cubicBezTo>
                    <a:pt x="33" y="66"/>
                    <a:pt x="24" y="126"/>
                    <a:pt x="15" y="185"/>
                  </a:cubicBezTo>
                  <a:cubicBezTo>
                    <a:pt x="1" y="217"/>
                    <a:pt x="26" y="252"/>
                    <a:pt x="59" y="252"/>
                  </a:cubicBezTo>
                  <a:cubicBezTo>
                    <a:pt x="62" y="252"/>
                    <a:pt x="65" y="251"/>
                    <a:pt x="68" y="251"/>
                  </a:cubicBezTo>
                  <a:cubicBezTo>
                    <a:pt x="313" y="270"/>
                    <a:pt x="559" y="279"/>
                    <a:pt x="805" y="279"/>
                  </a:cubicBezTo>
                  <a:cubicBezTo>
                    <a:pt x="994" y="279"/>
                    <a:pt x="1184" y="273"/>
                    <a:pt x="1375" y="262"/>
                  </a:cubicBezTo>
                  <a:lnTo>
                    <a:pt x="481"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4"/>
            <p:cNvSpPr/>
            <p:nvPr/>
          </p:nvSpPr>
          <p:spPr>
            <a:xfrm>
              <a:off x="3999375" y="2465825"/>
              <a:ext cx="19125" cy="19500"/>
            </a:xfrm>
            <a:custGeom>
              <a:avLst/>
              <a:gdLst/>
              <a:ahLst/>
              <a:cxnLst/>
              <a:rect l="l" t="t" r="r" b="b"/>
              <a:pathLst>
                <a:path w="765" h="780" extrusionOk="0">
                  <a:moveTo>
                    <a:pt x="765" y="0"/>
                  </a:moveTo>
                  <a:lnTo>
                    <a:pt x="1" y="16"/>
                  </a:lnTo>
                  <a:lnTo>
                    <a:pt x="89" y="758"/>
                  </a:lnTo>
                  <a:cubicBezTo>
                    <a:pt x="126" y="760"/>
                    <a:pt x="163" y="764"/>
                    <a:pt x="201" y="771"/>
                  </a:cubicBezTo>
                  <a:cubicBezTo>
                    <a:pt x="238" y="775"/>
                    <a:pt x="277" y="778"/>
                    <a:pt x="317" y="780"/>
                  </a:cubicBezTo>
                  <a:lnTo>
                    <a:pt x="664" y="648"/>
                  </a:lnTo>
                  <a:lnTo>
                    <a:pt x="765"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4"/>
            <p:cNvSpPr/>
            <p:nvPr/>
          </p:nvSpPr>
          <p:spPr>
            <a:xfrm>
              <a:off x="4030000" y="2449400"/>
              <a:ext cx="34300" cy="7400"/>
            </a:xfrm>
            <a:custGeom>
              <a:avLst/>
              <a:gdLst/>
              <a:ahLst/>
              <a:cxnLst/>
              <a:rect l="l" t="t" r="r" b="b"/>
              <a:pathLst>
                <a:path w="1372" h="296" extrusionOk="0">
                  <a:moveTo>
                    <a:pt x="443" y="1"/>
                  </a:moveTo>
                  <a:cubicBezTo>
                    <a:pt x="365" y="22"/>
                    <a:pt x="284" y="32"/>
                    <a:pt x="204" y="32"/>
                  </a:cubicBezTo>
                  <a:cubicBezTo>
                    <a:pt x="150" y="32"/>
                    <a:pt x="96" y="28"/>
                    <a:pt x="43" y="18"/>
                  </a:cubicBezTo>
                  <a:cubicBezTo>
                    <a:pt x="34" y="75"/>
                    <a:pt x="23" y="132"/>
                    <a:pt x="14" y="189"/>
                  </a:cubicBezTo>
                  <a:cubicBezTo>
                    <a:pt x="0" y="220"/>
                    <a:pt x="23" y="256"/>
                    <a:pt x="57" y="256"/>
                  </a:cubicBezTo>
                  <a:cubicBezTo>
                    <a:pt x="59" y="256"/>
                    <a:pt x="62" y="256"/>
                    <a:pt x="65" y="255"/>
                  </a:cubicBezTo>
                  <a:cubicBezTo>
                    <a:pt x="358" y="282"/>
                    <a:pt x="652" y="296"/>
                    <a:pt x="946" y="296"/>
                  </a:cubicBezTo>
                  <a:cubicBezTo>
                    <a:pt x="1088" y="296"/>
                    <a:pt x="1229" y="292"/>
                    <a:pt x="1372" y="286"/>
                  </a:cubicBezTo>
                  <a:lnTo>
                    <a:pt x="443"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4"/>
            <p:cNvSpPr/>
            <p:nvPr/>
          </p:nvSpPr>
          <p:spPr>
            <a:xfrm>
              <a:off x="4030350" y="2436400"/>
              <a:ext cx="25650" cy="17750"/>
            </a:xfrm>
            <a:custGeom>
              <a:avLst/>
              <a:gdLst/>
              <a:ahLst/>
              <a:cxnLst/>
              <a:rect l="l" t="t" r="r" b="b"/>
              <a:pathLst>
                <a:path w="1026" h="710" extrusionOk="0">
                  <a:moveTo>
                    <a:pt x="178" y="0"/>
                  </a:moveTo>
                  <a:lnTo>
                    <a:pt x="0" y="709"/>
                  </a:lnTo>
                  <a:lnTo>
                    <a:pt x="547" y="683"/>
                  </a:lnTo>
                  <a:lnTo>
                    <a:pt x="1026" y="64"/>
                  </a:lnTo>
                  <a:lnTo>
                    <a:pt x="178"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4"/>
            <p:cNvSpPr/>
            <p:nvPr/>
          </p:nvSpPr>
          <p:spPr>
            <a:xfrm>
              <a:off x="4028175" y="2062500"/>
              <a:ext cx="150225" cy="73625"/>
            </a:xfrm>
            <a:custGeom>
              <a:avLst/>
              <a:gdLst/>
              <a:ahLst/>
              <a:cxnLst/>
              <a:rect l="l" t="t" r="r" b="b"/>
              <a:pathLst>
                <a:path w="6009" h="2945" extrusionOk="0">
                  <a:moveTo>
                    <a:pt x="5661" y="0"/>
                  </a:moveTo>
                  <a:cubicBezTo>
                    <a:pt x="5661" y="0"/>
                    <a:pt x="4652" y="1733"/>
                    <a:pt x="3340" y="1733"/>
                  </a:cubicBezTo>
                  <a:cubicBezTo>
                    <a:pt x="3178" y="1733"/>
                    <a:pt x="3011" y="1707"/>
                    <a:pt x="2841" y="1647"/>
                  </a:cubicBezTo>
                  <a:cubicBezTo>
                    <a:pt x="2319" y="1465"/>
                    <a:pt x="1779" y="1370"/>
                    <a:pt x="1340" y="1370"/>
                  </a:cubicBezTo>
                  <a:cubicBezTo>
                    <a:pt x="477" y="1370"/>
                    <a:pt x="0" y="1736"/>
                    <a:pt x="799" y="2530"/>
                  </a:cubicBezTo>
                  <a:cubicBezTo>
                    <a:pt x="799" y="2530"/>
                    <a:pt x="2018" y="2945"/>
                    <a:pt x="3152" y="2945"/>
                  </a:cubicBezTo>
                  <a:cubicBezTo>
                    <a:pt x="3379" y="2945"/>
                    <a:pt x="3602" y="2928"/>
                    <a:pt x="3812" y="2888"/>
                  </a:cubicBezTo>
                  <a:cubicBezTo>
                    <a:pt x="5070" y="2651"/>
                    <a:pt x="6008" y="213"/>
                    <a:pt x="6008" y="213"/>
                  </a:cubicBezTo>
                  <a:lnTo>
                    <a:pt x="5661" y="0"/>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4"/>
            <p:cNvSpPr/>
            <p:nvPr/>
          </p:nvSpPr>
          <p:spPr>
            <a:xfrm>
              <a:off x="3999500" y="2095225"/>
              <a:ext cx="78100" cy="91675"/>
            </a:xfrm>
            <a:custGeom>
              <a:avLst/>
              <a:gdLst/>
              <a:ahLst/>
              <a:cxnLst/>
              <a:rect l="l" t="t" r="r" b="b"/>
              <a:pathLst>
                <a:path w="3124" h="3667" extrusionOk="0">
                  <a:moveTo>
                    <a:pt x="1370" y="0"/>
                  </a:moveTo>
                  <a:cubicBezTo>
                    <a:pt x="863" y="44"/>
                    <a:pt x="622" y="270"/>
                    <a:pt x="514" y="560"/>
                  </a:cubicBezTo>
                  <a:cubicBezTo>
                    <a:pt x="499" y="602"/>
                    <a:pt x="485" y="644"/>
                    <a:pt x="477" y="688"/>
                  </a:cubicBezTo>
                  <a:cubicBezTo>
                    <a:pt x="384" y="1078"/>
                    <a:pt x="485" y="1537"/>
                    <a:pt x="503" y="1805"/>
                  </a:cubicBezTo>
                  <a:cubicBezTo>
                    <a:pt x="514" y="1950"/>
                    <a:pt x="474" y="2146"/>
                    <a:pt x="415" y="2352"/>
                  </a:cubicBezTo>
                  <a:cubicBezTo>
                    <a:pt x="398" y="2416"/>
                    <a:pt x="376" y="2480"/>
                    <a:pt x="354" y="2543"/>
                  </a:cubicBezTo>
                  <a:cubicBezTo>
                    <a:pt x="319" y="2649"/>
                    <a:pt x="279" y="2752"/>
                    <a:pt x="242" y="2851"/>
                  </a:cubicBezTo>
                  <a:cubicBezTo>
                    <a:pt x="220" y="2906"/>
                    <a:pt x="198" y="2958"/>
                    <a:pt x="178" y="3007"/>
                  </a:cubicBezTo>
                  <a:cubicBezTo>
                    <a:pt x="81" y="3237"/>
                    <a:pt x="0" y="3400"/>
                    <a:pt x="0" y="3400"/>
                  </a:cubicBezTo>
                  <a:lnTo>
                    <a:pt x="485" y="3556"/>
                  </a:lnTo>
                  <a:cubicBezTo>
                    <a:pt x="485" y="3556"/>
                    <a:pt x="1248" y="3470"/>
                    <a:pt x="1544" y="3453"/>
                  </a:cubicBezTo>
                  <a:cubicBezTo>
                    <a:pt x="1583" y="3450"/>
                    <a:pt x="1619" y="3449"/>
                    <a:pt x="1653" y="3449"/>
                  </a:cubicBezTo>
                  <a:cubicBezTo>
                    <a:pt x="1881" y="3449"/>
                    <a:pt x="2026" y="3506"/>
                    <a:pt x="2238" y="3626"/>
                  </a:cubicBezTo>
                  <a:cubicBezTo>
                    <a:pt x="2289" y="3655"/>
                    <a:pt x="2358" y="3667"/>
                    <a:pt x="2434" y="3667"/>
                  </a:cubicBezTo>
                  <a:cubicBezTo>
                    <a:pt x="2722" y="3667"/>
                    <a:pt x="3123" y="3505"/>
                    <a:pt x="3123" y="3505"/>
                  </a:cubicBezTo>
                  <a:cubicBezTo>
                    <a:pt x="3123" y="3505"/>
                    <a:pt x="3103" y="3417"/>
                    <a:pt x="3077" y="3288"/>
                  </a:cubicBezTo>
                  <a:cubicBezTo>
                    <a:pt x="3057" y="3193"/>
                    <a:pt x="3033" y="3073"/>
                    <a:pt x="3011" y="2956"/>
                  </a:cubicBezTo>
                  <a:cubicBezTo>
                    <a:pt x="2989" y="2840"/>
                    <a:pt x="2967" y="2721"/>
                    <a:pt x="2950" y="2614"/>
                  </a:cubicBezTo>
                  <a:cubicBezTo>
                    <a:pt x="2932" y="2502"/>
                    <a:pt x="2919" y="2403"/>
                    <a:pt x="2912" y="2337"/>
                  </a:cubicBezTo>
                  <a:cubicBezTo>
                    <a:pt x="2912" y="2332"/>
                    <a:pt x="2912" y="2330"/>
                    <a:pt x="2912" y="2326"/>
                  </a:cubicBezTo>
                  <a:cubicBezTo>
                    <a:pt x="2901" y="2144"/>
                    <a:pt x="2993" y="1983"/>
                    <a:pt x="3059" y="1843"/>
                  </a:cubicBezTo>
                  <a:cubicBezTo>
                    <a:pt x="3094" y="1768"/>
                    <a:pt x="3121" y="1698"/>
                    <a:pt x="3121" y="1632"/>
                  </a:cubicBezTo>
                  <a:cubicBezTo>
                    <a:pt x="3121" y="1614"/>
                    <a:pt x="3116" y="1597"/>
                    <a:pt x="3112" y="1581"/>
                  </a:cubicBezTo>
                  <a:cubicBezTo>
                    <a:pt x="3090" y="1509"/>
                    <a:pt x="3064" y="1436"/>
                    <a:pt x="3033" y="1366"/>
                  </a:cubicBezTo>
                  <a:cubicBezTo>
                    <a:pt x="2996" y="1276"/>
                    <a:pt x="2950" y="1173"/>
                    <a:pt x="2899" y="1063"/>
                  </a:cubicBezTo>
                  <a:cubicBezTo>
                    <a:pt x="2853" y="964"/>
                    <a:pt x="2802" y="863"/>
                    <a:pt x="2752" y="762"/>
                  </a:cubicBezTo>
                  <a:cubicBezTo>
                    <a:pt x="2708" y="668"/>
                    <a:pt x="2662" y="578"/>
                    <a:pt x="2620" y="492"/>
                  </a:cubicBezTo>
                  <a:cubicBezTo>
                    <a:pt x="2482" y="218"/>
                    <a:pt x="2372" y="5"/>
                    <a:pt x="2372" y="5"/>
                  </a:cubicBezTo>
                  <a:lnTo>
                    <a:pt x="2337" y="501"/>
                  </a:lnTo>
                  <a:lnTo>
                    <a:pt x="2324" y="694"/>
                  </a:lnTo>
                  <a:lnTo>
                    <a:pt x="2067" y="505"/>
                  </a:lnTo>
                  <a:lnTo>
                    <a:pt x="1370"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4"/>
            <p:cNvSpPr/>
            <p:nvPr/>
          </p:nvSpPr>
          <p:spPr>
            <a:xfrm>
              <a:off x="4003325" y="2166325"/>
              <a:ext cx="73100" cy="11100"/>
            </a:xfrm>
            <a:custGeom>
              <a:avLst/>
              <a:gdLst/>
              <a:ahLst/>
              <a:cxnLst/>
              <a:rect l="l" t="t" r="r" b="b"/>
              <a:pathLst>
                <a:path w="2924" h="444" extrusionOk="0">
                  <a:moveTo>
                    <a:pt x="126" y="0"/>
                  </a:moveTo>
                  <a:cubicBezTo>
                    <a:pt x="113" y="0"/>
                    <a:pt x="100" y="0"/>
                    <a:pt x="89" y="7"/>
                  </a:cubicBezTo>
                  <a:cubicBezTo>
                    <a:pt x="27" y="27"/>
                    <a:pt x="1" y="106"/>
                    <a:pt x="25" y="163"/>
                  </a:cubicBezTo>
                  <a:cubicBezTo>
                    <a:pt x="36" y="193"/>
                    <a:pt x="62" y="215"/>
                    <a:pt x="95" y="220"/>
                  </a:cubicBezTo>
                  <a:cubicBezTo>
                    <a:pt x="690" y="310"/>
                    <a:pt x="1288" y="369"/>
                    <a:pt x="1887" y="400"/>
                  </a:cubicBezTo>
                  <a:cubicBezTo>
                    <a:pt x="2210" y="415"/>
                    <a:pt x="2551" y="444"/>
                    <a:pt x="2888" y="444"/>
                  </a:cubicBezTo>
                  <a:cubicBezTo>
                    <a:pt x="2900" y="444"/>
                    <a:pt x="2912" y="444"/>
                    <a:pt x="2924" y="444"/>
                  </a:cubicBezTo>
                  <a:cubicBezTo>
                    <a:pt x="2904" y="349"/>
                    <a:pt x="2882" y="231"/>
                    <a:pt x="2860" y="112"/>
                  </a:cubicBezTo>
                  <a:cubicBezTo>
                    <a:pt x="2648" y="114"/>
                    <a:pt x="2436" y="120"/>
                    <a:pt x="2227" y="120"/>
                  </a:cubicBezTo>
                  <a:cubicBezTo>
                    <a:pt x="2146" y="120"/>
                    <a:pt x="2066" y="119"/>
                    <a:pt x="1986" y="117"/>
                  </a:cubicBezTo>
                  <a:cubicBezTo>
                    <a:pt x="1365" y="95"/>
                    <a:pt x="745" y="48"/>
                    <a:pt x="126"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4"/>
            <p:cNvSpPr/>
            <p:nvPr/>
          </p:nvSpPr>
          <p:spPr>
            <a:xfrm>
              <a:off x="4008325" y="2153250"/>
              <a:ext cx="64975" cy="7325"/>
            </a:xfrm>
            <a:custGeom>
              <a:avLst/>
              <a:gdLst/>
              <a:ahLst/>
              <a:cxnLst/>
              <a:rect l="l" t="t" r="r" b="b"/>
              <a:pathLst>
                <a:path w="2599" h="293" extrusionOk="0">
                  <a:moveTo>
                    <a:pt x="762" y="1"/>
                  </a:moveTo>
                  <a:cubicBezTo>
                    <a:pt x="527" y="1"/>
                    <a:pt x="293" y="7"/>
                    <a:pt x="62" y="29"/>
                  </a:cubicBezTo>
                  <a:cubicBezTo>
                    <a:pt x="45" y="93"/>
                    <a:pt x="23" y="159"/>
                    <a:pt x="1" y="222"/>
                  </a:cubicBezTo>
                  <a:cubicBezTo>
                    <a:pt x="360" y="275"/>
                    <a:pt x="728" y="285"/>
                    <a:pt x="1095" y="285"/>
                  </a:cubicBezTo>
                  <a:cubicBezTo>
                    <a:pt x="1316" y="285"/>
                    <a:pt x="1536" y="281"/>
                    <a:pt x="1754" y="281"/>
                  </a:cubicBezTo>
                  <a:cubicBezTo>
                    <a:pt x="1775" y="281"/>
                    <a:pt x="1797" y="282"/>
                    <a:pt x="1819" y="282"/>
                  </a:cubicBezTo>
                  <a:cubicBezTo>
                    <a:pt x="2078" y="282"/>
                    <a:pt x="2337" y="288"/>
                    <a:pt x="2599" y="293"/>
                  </a:cubicBezTo>
                  <a:cubicBezTo>
                    <a:pt x="2581" y="181"/>
                    <a:pt x="2568" y="82"/>
                    <a:pt x="2561" y="14"/>
                  </a:cubicBezTo>
                  <a:cubicBezTo>
                    <a:pt x="2344" y="18"/>
                    <a:pt x="2129" y="20"/>
                    <a:pt x="1914" y="20"/>
                  </a:cubicBezTo>
                  <a:cubicBezTo>
                    <a:pt x="1534" y="19"/>
                    <a:pt x="1147" y="1"/>
                    <a:pt x="762"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4"/>
            <p:cNvSpPr/>
            <p:nvPr/>
          </p:nvSpPr>
          <p:spPr>
            <a:xfrm>
              <a:off x="4012025" y="2134700"/>
              <a:ext cx="65575" cy="7325"/>
            </a:xfrm>
            <a:custGeom>
              <a:avLst/>
              <a:gdLst/>
              <a:ahLst/>
              <a:cxnLst/>
              <a:rect l="l" t="t" r="r" b="b"/>
              <a:pathLst>
                <a:path w="2623" h="293" extrusionOk="0">
                  <a:moveTo>
                    <a:pt x="2613" y="0"/>
                  </a:moveTo>
                  <a:cubicBezTo>
                    <a:pt x="2457" y="5"/>
                    <a:pt x="2306" y="7"/>
                    <a:pt x="2159" y="11"/>
                  </a:cubicBezTo>
                  <a:cubicBezTo>
                    <a:pt x="1456" y="22"/>
                    <a:pt x="771" y="97"/>
                    <a:pt x="74" y="178"/>
                  </a:cubicBezTo>
                  <a:cubicBezTo>
                    <a:pt x="6" y="187"/>
                    <a:pt x="0" y="293"/>
                    <a:pt x="68" y="293"/>
                  </a:cubicBezTo>
                  <a:cubicBezTo>
                    <a:pt x="70" y="293"/>
                    <a:pt x="72" y="292"/>
                    <a:pt x="74" y="292"/>
                  </a:cubicBezTo>
                  <a:cubicBezTo>
                    <a:pt x="638" y="249"/>
                    <a:pt x="1208" y="241"/>
                    <a:pt x="1774" y="241"/>
                  </a:cubicBezTo>
                  <a:cubicBezTo>
                    <a:pt x="1870" y="241"/>
                    <a:pt x="1966" y="241"/>
                    <a:pt x="2062" y="242"/>
                  </a:cubicBezTo>
                  <a:cubicBezTo>
                    <a:pt x="2227" y="244"/>
                    <a:pt x="2394" y="251"/>
                    <a:pt x="2561" y="262"/>
                  </a:cubicBezTo>
                  <a:cubicBezTo>
                    <a:pt x="2593" y="187"/>
                    <a:pt x="2622" y="117"/>
                    <a:pt x="2622" y="51"/>
                  </a:cubicBezTo>
                  <a:cubicBezTo>
                    <a:pt x="2620" y="35"/>
                    <a:pt x="2618" y="18"/>
                    <a:pt x="26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4"/>
            <p:cNvSpPr/>
            <p:nvPr/>
          </p:nvSpPr>
          <p:spPr>
            <a:xfrm>
              <a:off x="4011900" y="2121725"/>
              <a:ext cx="63500" cy="7675"/>
            </a:xfrm>
            <a:custGeom>
              <a:avLst/>
              <a:gdLst/>
              <a:ahLst/>
              <a:cxnLst/>
              <a:rect l="l" t="t" r="r" b="b"/>
              <a:pathLst>
                <a:path w="2540" h="307" extrusionOk="0">
                  <a:moveTo>
                    <a:pt x="2403" y="1"/>
                  </a:moveTo>
                  <a:cubicBezTo>
                    <a:pt x="2223" y="14"/>
                    <a:pt x="2045" y="25"/>
                    <a:pt x="1869" y="29"/>
                  </a:cubicBezTo>
                  <a:cubicBezTo>
                    <a:pt x="1274" y="47"/>
                    <a:pt x="677" y="67"/>
                    <a:pt x="79" y="98"/>
                  </a:cubicBezTo>
                  <a:cubicBezTo>
                    <a:pt x="0" y="102"/>
                    <a:pt x="0" y="221"/>
                    <a:pt x="79" y="225"/>
                  </a:cubicBezTo>
                  <a:cubicBezTo>
                    <a:pt x="683" y="276"/>
                    <a:pt x="1285" y="302"/>
                    <a:pt x="1891" y="302"/>
                  </a:cubicBezTo>
                  <a:cubicBezTo>
                    <a:pt x="1915" y="302"/>
                    <a:pt x="1940" y="302"/>
                    <a:pt x="1964" y="302"/>
                  </a:cubicBezTo>
                  <a:cubicBezTo>
                    <a:pt x="1991" y="301"/>
                    <a:pt x="2018" y="301"/>
                    <a:pt x="2045" y="301"/>
                  </a:cubicBezTo>
                  <a:cubicBezTo>
                    <a:pt x="2207" y="301"/>
                    <a:pt x="2372" y="306"/>
                    <a:pt x="2539" y="306"/>
                  </a:cubicBezTo>
                  <a:cubicBezTo>
                    <a:pt x="2502" y="216"/>
                    <a:pt x="2456" y="113"/>
                    <a:pt x="2403"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4"/>
            <p:cNvSpPr/>
            <p:nvPr/>
          </p:nvSpPr>
          <p:spPr>
            <a:xfrm>
              <a:off x="4011400" y="2107450"/>
              <a:ext cx="57025" cy="7025"/>
            </a:xfrm>
            <a:custGeom>
              <a:avLst/>
              <a:gdLst/>
              <a:ahLst/>
              <a:cxnLst/>
              <a:rect l="l" t="t" r="r" b="b"/>
              <a:pathLst>
                <a:path w="2281" h="281" extrusionOk="0">
                  <a:moveTo>
                    <a:pt x="2146" y="1"/>
                  </a:moveTo>
                  <a:cubicBezTo>
                    <a:pt x="2087" y="5"/>
                    <a:pt x="2028" y="7"/>
                    <a:pt x="1966" y="10"/>
                  </a:cubicBezTo>
                  <a:lnTo>
                    <a:pt x="1863" y="12"/>
                  </a:lnTo>
                  <a:lnTo>
                    <a:pt x="1850" y="203"/>
                  </a:lnTo>
                  <a:lnTo>
                    <a:pt x="1591" y="16"/>
                  </a:lnTo>
                  <a:cubicBezTo>
                    <a:pt x="1075" y="25"/>
                    <a:pt x="552" y="18"/>
                    <a:pt x="38" y="71"/>
                  </a:cubicBezTo>
                  <a:cubicBezTo>
                    <a:pt x="25" y="113"/>
                    <a:pt x="12" y="155"/>
                    <a:pt x="1" y="199"/>
                  </a:cubicBezTo>
                  <a:cubicBezTo>
                    <a:pt x="414" y="267"/>
                    <a:pt x="840" y="281"/>
                    <a:pt x="1263" y="281"/>
                  </a:cubicBezTo>
                  <a:cubicBezTo>
                    <a:pt x="1467" y="281"/>
                    <a:pt x="1671" y="278"/>
                    <a:pt x="1872" y="275"/>
                  </a:cubicBezTo>
                  <a:cubicBezTo>
                    <a:pt x="2008" y="275"/>
                    <a:pt x="2142" y="273"/>
                    <a:pt x="2280" y="271"/>
                  </a:cubicBezTo>
                  <a:cubicBezTo>
                    <a:pt x="2234" y="179"/>
                    <a:pt x="2188" y="89"/>
                    <a:pt x="2146"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4"/>
            <p:cNvSpPr/>
            <p:nvPr/>
          </p:nvSpPr>
          <p:spPr>
            <a:xfrm>
              <a:off x="4055325" y="2029125"/>
              <a:ext cx="34175" cy="62275"/>
            </a:xfrm>
            <a:custGeom>
              <a:avLst/>
              <a:gdLst/>
              <a:ahLst/>
              <a:cxnLst/>
              <a:rect l="l" t="t" r="r" b="b"/>
              <a:pathLst>
                <a:path w="1367" h="2491" extrusionOk="0">
                  <a:moveTo>
                    <a:pt x="387" y="0"/>
                  </a:moveTo>
                  <a:cubicBezTo>
                    <a:pt x="349" y="0"/>
                    <a:pt x="312" y="6"/>
                    <a:pt x="275" y="20"/>
                  </a:cubicBezTo>
                  <a:cubicBezTo>
                    <a:pt x="154" y="61"/>
                    <a:pt x="71" y="173"/>
                    <a:pt x="36" y="292"/>
                  </a:cubicBezTo>
                  <a:cubicBezTo>
                    <a:pt x="1" y="408"/>
                    <a:pt x="9" y="536"/>
                    <a:pt x="18" y="657"/>
                  </a:cubicBezTo>
                  <a:cubicBezTo>
                    <a:pt x="45" y="975"/>
                    <a:pt x="97" y="1291"/>
                    <a:pt x="176" y="1601"/>
                  </a:cubicBezTo>
                  <a:cubicBezTo>
                    <a:pt x="238" y="1843"/>
                    <a:pt x="315" y="2108"/>
                    <a:pt x="198" y="2330"/>
                  </a:cubicBezTo>
                  <a:lnTo>
                    <a:pt x="194" y="2273"/>
                  </a:lnTo>
                  <a:lnTo>
                    <a:pt x="194" y="2273"/>
                  </a:lnTo>
                  <a:cubicBezTo>
                    <a:pt x="167" y="2348"/>
                    <a:pt x="154" y="2453"/>
                    <a:pt x="231" y="2484"/>
                  </a:cubicBezTo>
                  <a:cubicBezTo>
                    <a:pt x="242" y="2488"/>
                    <a:pt x="253" y="2490"/>
                    <a:pt x="264" y="2490"/>
                  </a:cubicBezTo>
                  <a:cubicBezTo>
                    <a:pt x="304" y="2490"/>
                    <a:pt x="346" y="2466"/>
                    <a:pt x="378" y="2442"/>
                  </a:cubicBezTo>
                  <a:cubicBezTo>
                    <a:pt x="453" y="2387"/>
                    <a:pt x="521" y="2326"/>
                    <a:pt x="580" y="2255"/>
                  </a:cubicBezTo>
                  <a:cubicBezTo>
                    <a:pt x="626" y="2313"/>
                    <a:pt x="620" y="2420"/>
                    <a:pt x="695" y="2429"/>
                  </a:cubicBezTo>
                  <a:cubicBezTo>
                    <a:pt x="714" y="2429"/>
                    <a:pt x="732" y="2425"/>
                    <a:pt x="749" y="2416"/>
                  </a:cubicBezTo>
                  <a:cubicBezTo>
                    <a:pt x="846" y="2367"/>
                    <a:pt x="936" y="2306"/>
                    <a:pt x="1013" y="2231"/>
                  </a:cubicBezTo>
                  <a:cubicBezTo>
                    <a:pt x="1107" y="2148"/>
                    <a:pt x="1200" y="2062"/>
                    <a:pt x="1261" y="1955"/>
                  </a:cubicBezTo>
                  <a:cubicBezTo>
                    <a:pt x="1358" y="1785"/>
                    <a:pt x="1367" y="1581"/>
                    <a:pt x="1325" y="1392"/>
                  </a:cubicBezTo>
                  <a:cubicBezTo>
                    <a:pt x="1283" y="1203"/>
                    <a:pt x="1197" y="1028"/>
                    <a:pt x="1112" y="852"/>
                  </a:cubicBezTo>
                  <a:lnTo>
                    <a:pt x="941" y="501"/>
                  </a:lnTo>
                  <a:cubicBezTo>
                    <a:pt x="877" y="369"/>
                    <a:pt x="809" y="231"/>
                    <a:pt x="697" y="130"/>
                  </a:cubicBezTo>
                  <a:cubicBezTo>
                    <a:pt x="613" y="54"/>
                    <a:pt x="500" y="0"/>
                    <a:pt x="387"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4"/>
            <p:cNvSpPr/>
            <p:nvPr/>
          </p:nvSpPr>
          <p:spPr>
            <a:xfrm>
              <a:off x="4011900" y="2023175"/>
              <a:ext cx="69100" cy="65125"/>
            </a:xfrm>
            <a:custGeom>
              <a:avLst/>
              <a:gdLst/>
              <a:ahLst/>
              <a:cxnLst/>
              <a:rect l="l" t="t" r="r" b="b"/>
              <a:pathLst>
                <a:path w="2764" h="2605" extrusionOk="0">
                  <a:moveTo>
                    <a:pt x="2143" y="1"/>
                  </a:moveTo>
                  <a:cubicBezTo>
                    <a:pt x="2112" y="1"/>
                    <a:pt x="2081" y="2"/>
                    <a:pt x="2052" y="5"/>
                  </a:cubicBezTo>
                  <a:cubicBezTo>
                    <a:pt x="1771" y="25"/>
                    <a:pt x="1492" y="62"/>
                    <a:pt x="1215" y="115"/>
                  </a:cubicBezTo>
                  <a:cubicBezTo>
                    <a:pt x="798" y="190"/>
                    <a:pt x="365" y="264"/>
                    <a:pt x="18" y="508"/>
                  </a:cubicBezTo>
                  <a:cubicBezTo>
                    <a:pt x="7" y="603"/>
                    <a:pt x="7" y="697"/>
                    <a:pt x="11" y="789"/>
                  </a:cubicBezTo>
                  <a:cubicBezTo>
                    <a:pt x="18" y="886"/>
                    <a:pt x="29" y="980"/>
                    <a:pt x="47" y="1075"/>
                  </a:cubicBezTo>
                  <a:lnTo>
                    <a:pt x="31" y="1037"/>
                  </a:lnTo>
                  <a:lnTo>
                    <a:pt x="31" y="1037"/>
                  </a:lnTo>
                  <a:cubicBezTo>
                    <a:pt x="0" y="1492"/>
                    <a:pt x="227" y="1947"/>
                    <a:pt x="585" y="2230"/>
                  </a:cubicBezTo>
                  <a:cubicBezTo>
                    <a:pt x="902" y="2483"/>
                    <a:pt x="1309" y="2605"/>
                    <a:pt x="1714" y="2605"/>
                  </a:cubicBezTo>
                  <a:cubicBezTo>
                    <a:pt x="1766" y="2605"/>
                    <a:pt x="1818" y="2603"/>
                    <a:pt x="1869" y="2599"/>
                  </a:cubicBezTo>
                  <a:cubicBezTo>
                    <a:pt x="2045" y="2583"/>
                    <a:pt x="2223" y="2548"/>
                    <a:pt x="2372" y="2456"/>
                  </a:cubicBezTo>
                  <a:cubicBezTo>
                    <a:pt x="2414" y="2432"/>
                    <a:pt x="2454" y="2401"/>
                    <a:pt x="2489" y="2370"/>
                  </a:cubicBezTo>
                  <a:cubicBezTo>
                    <a:pt x="2689" y="2138"/>
                    <a:pt x="2763" y="1861"/>
                    <a:pt x="2662" y="1547"/>
                  </a:cubicBezTo>
                  <a:cubicBezTo>
                    <a:pt x="2568" y="1261"/>
                    <a:pt x="2583" y="982"/>
                    <a:pt x="2544" y="688"/>
                  </a:cubicBezTo>
                  <a:cubicBezTo>
                    <a:pt x="2504" y="407"/>
                    <a:pt x="2374" y="203"/>
                    <a:pt x="2201" y="3"/>
                  </a:cubicBezTo>
                  <a:cubicBezTo>
                    <a:pt x="2182" y="1"/>
                    <a:pt x="2162" y="1"/>
                    <a:pt x="2143"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4"/>
            <p:cNvSpPr/>
            <p:nvPr/>
          </p:nvSpPr>
          <p:spPr>
            <a:xfrm>
              <a:off x="4052750" y="2057550"/>
              <a:ext cx="5675" cy="4425"/>
            </a:xfrm>
            <a:custGeom>
              <a:avLst/>
              <a:gdLst/>
              <a:ahLst/>
              <a:cxnLst/>
              <a:rect l="l" t="t" r="r" b="b"/>
              <a:pathLst>
                <a:path w="227" h="177" extrusionOk="0">
                  <a:moveTo>
                    <a:pt x="115" y="1"/>
                  </a:moveTo>
                  <a:cubicBezTo>
                    <a:pt x="0" y="1"/>
                    <a:pt x="0" y="176"/>
                    <a:pt x="115" y="176"/>
                  </a:cubicBezTo>
                  <a:cubicBezTo>
                    <a:pt x="227" y="176"/>
                    <a:pt x="227" y="1"/>
                    <a:pt x="11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4"/>
            <p:cNvSpPr/>
            <p:nvPr/>
          </p:nvSpPr>
          <p:spPr>
            <a:xfrm>
              <a:off x="4071150" y="2053875"/>
              <a:ext cx="4900" cy="3800"/>
            </a:xfrm>
            <a:custGeom>
              <a:avLst/>
              <a:gdLst/>
              <a:ahLst/>
              <a:cxnLst/>
              <a:rect l="l" t="t" r="r" b="b"/>
              <a:pathLst>
                <a:path w="196" h="152" extrusionOk="0">
                  <a:moveTo>
                    <a:pt x="99" y="0"/>
                  </a:moveTo>
                  <a:cubicBezTo>
                    <a:pt x="0" y="0"/>
                    <a:pt x="0" y="152"/>
                    <a:pt x="99" y="152"/>
                  </a:cubicBezTo>
                  <a:cubicBezTo>
                    <a:pt x="196" y="152"/>
                    <a:pt x="196" y="0"/>
                    <a:pt x="9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4"/>
            <p:cNvSpPr/>
            <p:nvPr/>
          </p:nvSpPr>
          <p:spPr>
            <a:xfrm>
              <a:off x="4064325" y="2050450"/>
              <a:ext cx="8875" cy="18700"/>
            </a:xfrm>
            <a:custGeom>
              <a:avLst/>
              <a:gdLst/>
              <a:ahLst/>
              <a:cxnLst/>
              <a:rect l="l" t="t" r="r" b="b"/>
              <a:pathLst>
                <a:path w="355" h="748" extrusionOk="0">
                  <a:moveTo>
                    <a:pt x="45" y="0"/>
                  </a:moveTo>
                  <a:cubicBezTo>
                    <a:pt x="32" y="0"/>
                    <a:pt x="18" y="8"/>
                    <a:pt x="14" y="23"/>
                  </a:cubicBezTo>
                  <a:cubicBezTo>
                    <a:pt x="1" y="104"/>
                    <a:pt x="7" y="190"/>
                    <a:pt x="32" y="269"/>
                  </a:cubicBezTo>
                  <a:cubicBezTo>
                    <a:pt x="49" y="337"/>
                    <a:pt x="91" y="399"/>
                    <a:pt x="148" y="445"/>
                  </a:cubicBezTo>
                  <a:cubicBezTo>
                    <a:pt x="181" y="469"/>
                    <a:pt x="220" y="482"/>
                    <a:pt x="251" y="511"/>
                  </a:cubicBezTo>
                  <a:cubicBezTo>
                    <a:pt x="264" y="522"/>
                    <a:pt x="280" y="539"/>
                    <a:pt x="273" y="559"/>
                  </a:cubicBezTo>
                  <a:cubicBezTo>
                    <a:pt x="264" y="577"/>
                    <a:pt x="240" y="585"/>
                    <a:pt x="229" y="594"/>
                  </a:cubicBezTo>
                  <a:cubicBezTo>
                    <a:pt x="159" y="643"/>
                    <a:pt x="78" y="673"/>
                    <a:pt x="12" y="724"/>
                  </a:cubicBezTo>
                  <a:cubicBezTo>
                    <a:pt x="1" y="730"/>
                    <a:pt x="5" y="748"/>
                    <a:pt x="18" y="748"/>
                  </a:cubicBezTo>
                  <a:lnTo>
                    <a:pt x="21" y="748"/>
                  </a:lnTo>
                  <a:cubicBezTo>
                    <a:pt x="106" y="746"/>
                    <a:pt x="192" y="700"/>
                    <a:pt x="264" y="654"/>
                  </a:cubicBezTo>
                  <a:cubicBezTo>
                    <a:pt x="297" y="634"/>
                    <a:pt x="337" y="610"/>
                    <a:pt x="348" y="568"/>
                  </a:cubicBezTo>
                  <a:cubicBezTo>
                    <a:pt x="354" y="531"/>
                    <a:pt x="341" y="491"/>
                    <a:pt x="313" y="465"/>
                  </a:cubicBezTo>
                  <a:cubicBezTo>
                    <a:pt x="280" y="436"/>
                    <a:pt x="245" y="412"/>
                    <a:pt x="205" y="394"/>
                  </a:cubicBezTo>
                  <a:cubicBezTo>
                    <a:pt x="170" y="370"/>
                    <a:pt x="141" y="339"/>
                    <a:pt x="124" y="302"/>
                  </a:cubicBezTo>
                  <a:cubicBezTo>
                    <a:pt x="78" y="212"/>
                    <a:pt x="95" y="118"/>
                    <a:pt x="75" y="23"/>
                  </a:cubicBezTo>
                  <a:cubicBezTo>
                    <a:pt x="71" y="8"/>
                    <a:pt x="58" y="0"/>
                    <a:pt x="45" y="0"/>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4"/>
            <p:cNvSpPr/>
            <p:nvPr/>
          </p:nvSpPr>
          <p:spPr>
            <a:xfrm>
              <a:off x="4044775" y="2047775"/>
              <a:ext cx="10950" cy="6850"/>
            </a:xfrm>
            <a:custGeom>
              <a:avLst/>
              <a:gdLst/>
              <a:ahLst/>
              <a:cxnLst/>
              <a:rect l="l" t="t" r="r" b="b"/>
              <a:pathLst>
                <a:path w="438" h="274" extrusionOk="0">
                  <a:moveTo>
                    <a:pt x="248" y="131"/>
                  </a:moveTo>
                  <a:lnTo>
                    <a:pt x="248" y="131"/>
                  </a:lnTo>
                  <a:cubicBezTo>
                    <a:pt x="247" y="131"/>
                    <a:pt x="247" y="131"/>
                    <a:pt x="247" y="131"/>
                  </a:cubicBezTo>
                  <a:cubicBezTo>
                    <a:pt x="247" y="131"/>
                    <a:pt x="247" y="131"/>
                    <a:pt x="248" y="131"/>
                  </a:cubicBezTo>
                  <a:close/>
                  <a:moveTo>
                    <a:pt x="330" y="1"/>
                  </a:moveTo>
                  <a:cubicBezTo>
                    <a:pt x="275" y="1"/>
                    <a:pt x="220" y="18"/>
                    <a:pt x="172" y="40"/>
                  </a:cubicBezTo>
                  <a:cubicBezTo>
                    <a:pt x="137" y="58"/>
                    <a:pt x="104" y="78"/>
                    <a:pt x="76" y="104"/>
                  </a:cubicBezTo>
                  <a:cubicBezTo>
                    <a:pt x="47" y="127"/>
                    <a:pt x="6" y="165"/>
                    <a:pt x="5" y="205"/>
                  </a:cubicBezTo>
                  <a:lnTo>
                    <a:pt x="5" y="205"/>
                  </a:lnTo>
                  <a:cubicBezTo>
                    <a:pt x="4" y="211"/>
                    <a:pt x="2" y="216"/>
                    <a:pt x="1" y="220"/>
                  </a:cubicBezTo>
                  <a:cubicBezTo>
                    <a:pt x="1" y="227"/>
                    <a:pt x="1" y="231"/>
                    <a:pt x="1" y="236"/>
                  </a:cubicBezTo>
                  <a:cubicBezTo>
                    <a:pt x="1" y="244"/>
                    <a:pt x="5" y="249"/>
                    <a:pt x="8" y="255"/>
                  </a:cubicBezTo>
                  <a:cubicBezTo>
                    <a:pt x="9" y="267"/>
                    <a:pt x="20" y="273"/>
                    <a:pt x="30" y="273"/>
                  </a:cubicBezTo>
                  <a:cubicBezTo>
                    <a:pt x="31" y="273"/>
                    <a:pt x="32" y="273"/>
                    <a:pt x="34" y="273"/>
                  </a:cubicBezTo>
                  <a:cubicBezTo>
                    <a:pt x="45" y="271"/>
                    <a:pt x="54" y="269"/>
                    <a:pt x="65" y="262"/>
                  </a:cubicBezTo>
                  <a:cubicBezTo>
                    <a:pt x="69" y="259"/>
                    <a:pt x="73" y="256"/>
                    <a:pt x="76" y="253"/>
                  </a:cubicBezTo>
                  <a:lnTo>
                    <a:pt x="76" y="253"/>
                  </a:lnTo>
                  <a:cubicBezTo>
                    <a:pt x="105" y="242"/>
                    <a:pt x="129" y="210"/>
                    <a:pt x="152" y="192"/>
                  </a:cubicBezTo>
                  <a:cubicBezTo>
                    <a:pt x="155" y="190"/>
                    <a:pt x="156" y="189"/>
                    <a:pt x="156" y="188"/>
                  </a:cubicBezTo>
                  <a:lnTo>
                    <a:pt x="156" y="188"/>
                  </a:lnTo>
                  <a:lnTo>
                    <a:pt x="163" y="183"/>
                  </a:lnTo>
                  <a:cubicBezTo>
                    <a:pt x="170" y="179"/>
                    <a:pt x="177" y="174"/>
                    <a:pt x="183" y="170"/>
                  </a:cubicBezTo>
                  <a:cubicBezTo>
                    <a:pt x="199" y="159"/>
                    <a:pt x="212" y="150"/>
                    <a:pt x="227" y="141"/>
                  </a:cubicBezTo>
                  <a:lnTo>
                    <a:pt x="248" y="131"/>
                  </a:lnTo>
                  <a:lnTo>
                    <a:pt x="248" y="131"/>
                  </a:lnTo>
                  <a:cubicBezTo>
                    <a:pt x="249" y="130"/>
                    <a:pt x="250" y="130"/>
                    <a:pt x="251" y="130"/>
                  </a:cubicBezTo>
                  <a:lnTo>
                    <a:pt x="264" y="126"/>
                  </a:lnTo>
                  <a:cubicBezTo>
                    <a:pt x="280" y="121"/>
                    <a:pt x="295" y="117"/>
                    <a:pt x="311" y="113"/>
                  </a:cubicBezTo>
                  <a:cubicBezTo>
                    <a:pt x="344" y="104"/>
                    <a:pt x="374" y="99"/>
                    <a:pt x="407" y="95"/>
                  </a:cubicBezTo>
                  <a:cubicBezTo>
                    <a:pt x="427" y="91"/>
                    <a:pt x="438" y="73"/>
                    <a:pt x="438" y="53"/>
                  </a:cubicBezTo>
                  <a:cubicBezTo>
                    <a:pt x="438" y="36"/>
                    <a:pt x="425" y="18"/>
                    <a:pt x="407" y="14"/>
                  </a:cubicBezTo>
                  <a:cubicBezTo>
                    <a:pt x="382" y="5"/>
                    <a:pt x="356" y="1"/>
                    <a:pt x="33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4"/>
            <p:cNvSpPr/>
            <p:nvPr/>
          </p:nvSpPr>
          <p:spPr>
            <a:xfrm>
              <a:off x="4068700" y="2042850"/>
              <a:ext cx="7525" cy="4100"/>
            </a:xfrm>
            <a:custGeom>
              <a:avLst/>
              <a:gdLst/>
              <a:ahLst/>
              <a:cxnLst/>
              <a:rect l="l" t="t" r="r" b="b"/>
              <a:pathLst>
                <a:path w="301" h="164" extrusionOk="0">
                  <a:moveTo>
                    <a:pt x="92" y="151"/>
                  </a:moveTo>
                  <a:lnTo>
                    <a:pt x="92" y="151"/>
                  </a:lnTo>
                  <a:cubicBezTo>
                    <a:pt x="92" y="151"/>
                    <a:pt x="91" y="151"/>
                    <a:pt x="91" y="151"/>
                  </a:cubicBezTo>
                  <a:lnTo>
                    <a:pt x="91" y="151"/>
                  </a:lnTo>
                  <a:cubicBezTo>
                    <a:pt x="91" y="151"/>
                    <a:pt x="92" y="151"/>
                    <a:pt x="92" y="151"/>
                  </a:cubicBezTo>
                  <a:close/>
                  <a:moveTo>
                    <a:pt x="188" y="0"/>
                  </a:moveTo>
                  <a:cubicBezTo>
                    <a:pt x="162" y="2"/>
                    <a:pt x="138" y="7"/>
                    <a:pt x="113" y="15"/>
                  </a:cubicBezTo>
                  <a:cubicBezTo>
                    <a:pt x="96" y="24"/>
                    <a:pt x="78" y="33"/>
                    <a:pt x="61" y="46"/>
                  </a:cubicBezTo>
                  <a:cubicBezTo>
                    <a:pt x="54" y="48"/>
                    <a:pt x="50" y="55"/>
                    <a:pt x="45" y="59"/>
                  </a:cubicBezTo>
                  <a:cubicBezTo>
                    <a:pt x="45" y="59"/>
                    <a:pt x="37" y="68"/>
                    <a:pt x="37" y="70"/>
                  </a:cubicBezTo>
                  <a:cubicBezTo>
                    <a:pt x="37" y="70"/>
                    <a:pt x="37" y="71"/>
                    <a:pt x="37" y="71"/>
                  </a:cubicBezTo>
                  <a:cubicBezTo>
                    <a:pt x="39" y="71"/>
                    <a:pt x="41" y="68"/>
                    <a:pt x="42" y="67"/>
                  </a:cubicBezTo>
                  <a:lnTo>
                    <a:pt x="42" y="67"/>
                  </a:lnTo>
                  <a:cubicBezTo>
                    <a:pt x="42" y="67"/>
                    <a:pt x="41" y="68"/>
                    <a:pt x="41" y="68"/>
                  </a:cubicBezTo>
                  <a:lnTo>
                    <a:pt x="30" y="81"/>
                  </a:lnTo>
                  <a:cubicBezTo>
                    <a:pt x="23" y="88"/>
                    <a:pt x="19" y="97"/>
                    <a:pt x="15" y="103"/>
                  </a:cubicBezTo>
                  <a:cubicBezTo>
                    <a:pt x="0" y="132"/>
                    <a:pt x="22" y="163"/>
                    <a:pt x="50" y="163"/>
                  </a:cubicBezTo>
                  <a:cubicBezTo>
                    <a:pt x="56" y="163"/>
                    <a:pt x="63" y="162"/>
                    <a:pt x="70" y="158"/>
                  </a:cubicBezTo>
                  <a:lnTo>
                    <a:pt x="70" y="160"/>
                  </a:lnTo>
                  <a:cubicBezTo>
                    <a:pt x="74" y="158"/>
                    <a:pt x="81" y="154"/>
                    <a:pt x="85" y="152"/>
                  </a:cubicBezTo>
                  <a:lnTo>
                    <a:pt x="89" y="152"/>
                  </a:lnTo>
                  <a:cubicBezTo>
                    <a:pt x="90" y="151"/>
                    <a:pt x="90" y="151"/>
                    <a:pt x="91" y="151"/>
                  </a:cubicBezTo>
                  <a:lnTo>
                    <a:pt x="91" y="151"/>
                  </a:lnTo>
                  <a:cubicBezTo>
                    <a:pt x="90" y="151"/>
                    <a:pt x="89" y="151"/>
                    <a:pt x="87" y="151"/>
                  </a:cubicBezTo>
                  <a:lnTo>
                    <a:pt x="87" y="151"/>
                  </a:lnTo>
                  <a:cubicBezTo>
                    <a:pt x="89" y="151"/>
                    <a:pt x="90" y="151"/>
                    <a:pt x="91" y="149"/>
                  </a:cubicBezTo>
                  <a:cubicBezTo>
                    <a:pt x="93" y="149"/>
                    <a:pt x="94" y="148"/>
                    <a:pt x="94" y="148"/>
                  </a:cubicBezTo>
                  <a:lnTo>
                    <a:pt x="94" y="148"/>
                  </a:lnTo>
                  <a:cubicBezTo>
                    <a:pt x="94" y="148"/>
                    <a:pt x="91" y="149"/>
                    <a:pt x="85" y="149"/>
                  </a:cubicBezTo>
                  <a:lnTo>
                    <a:pt x="94" y="147"/>
                  </a:lnTo>
                  <a:cubicBezTo>
                    <a:pt x="102" y="147"/>
                    <a:pt x="111" y="145"/>
                    <a:pt x="118" y="141"/>
                  </a:cubicBezTo>
                  <a:lnTo>
                    <a:pt x="127" y="136"/>
                  </a:lnTo>
                  <a:cubicBezTo>
                    <a:pt x="128" y="135"/>
                    <a:pt x="129" y="135"/>
                    <a:pt x="129" y="135"/>
                  </a:cubicBezTo>
                  <a:lnTo>
                    <a:pt x="129" y="135"/>
                  </a:lnTo>
                  <a:cubicBezTo>
                    <a:pt x="128" y="135"/>
                    <a:pt x="121" y="137"/>
                    <a:pt x="121" y="137"/>
                  </a:cubicBezTo>
                  <a:cubicBezTo>
                    <a:pt x="121" y="137"/>
                    <a:pt x="122" y="137"/>
                    <a:pt x="124" y="136"/>
                  </a:cubicBezTo>
                  <a:cubicBezTo>
                    <a:pt x="143" y="129"/>
                    <a:pt x="162" y="124"/>
                    <a:pt x="182" y="121"/>
                  </a:cubicBezTo>
                  <a:lnTo>
                    <a:pt x="182" y="121"/>
                  </a:lnTo>
                  <a:cubicBezTo>
                    <a:pt x="191" y="120"/>
                    <a:pt x="199" y="119"/>
                    <a:pt x="208" y="119"/>
                  </a:cubicBezTo>
                  <a:cubicBezTo>
                    <a:pt x="211" y="120"/>
                    <a:pt x="214" y="120"/>
                    <a:pt x="218" y="120"/>
                  </a:cubicBezTo>
                  <a:cubicBezTo>
                    <a:pt x="222" y="120"/>
                    <a:pt x="225" y="120"/>
                    <a:pt x="230" y="119"/>
                  </a:cubicBezTo>
                  <a:cubicBezTo>
                    <a:pt x="241" y="119"/>
                    <a:pt x="252" y="114"/>
                    <a:pt x="263" y="110"/>
                  </a:cubicBezTo>
                  <a:cubicBezTo>
                    <a:pt x="294" y="92"/>
                    <a:pt x="300" y="48"/>
                    <a:pt x="274" y="22"/>
                  </a:cubicBezTo>
                  <a:cubicBezTo>
                    <a:pt x="267" y="18"/>
                    <a:pt x="261" y="11"/>
                    <a:pt x="252" y="9"/>
                  </a:cubicBezTo>
                  <a:lnTo>
                    <a:pt x="241" y="4"/>
                  </a:lnTo>
                  <a:cubicBezTo>
                    <a:pt x="232" y="2"/>
                    <a:pt x="223" y="0"/>
                    <a:pt x="21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4"/>
            <p:cNvSpPr/>
            <p:nvPr/>
          </p:nvSpPr>
          <p:spPr>
            <a:xfrm>
              <a:off x="4006625" y="2018500"/>
              <a:ext cx="65750" cy="69775"/>
            </a:xfrm>
            <a:custGeom>
              <a:avLst/>
              <a:gdLst/>
              <a:ahLst/>
              <a:cxnLst/>
              <a:rect l="l" t="t" r="r" b="b"/>
              <a:pathLst>
                <a:path w="2630" h="2791" extrusionOk="0">
                  <a:moveTo>
                    <a:pt x="1640" y="0"/>
                  </a:moveTo>
                  <a:cubicBezTo>
                    <a:pt x="1262" y="0"/>
                    <a:pt x="868" y="43"/>
                    <a:pt x="662" y="159"/>
                  </a:cubicBezTo>
                  <a:cubicBezTo>
                    <a:pt x="233" y="401"/>
                    <a:pt x="55" y="598"/>
                    <a:pt x="27" y="1262"/>
                  </a:cubicBezTo>
                  <a:cubicBezTo>
                    <a:pt x="1" y="1925"/>
                    <a:pt x="514" y="2329"/>
                    <a:pt x="668" y="2430"/>
                  </a:cubicBezTo>
                  <a:cubicBezTo>
                    <a:pt x="763" y="2494"/>
                    <a:pt x="1053" y="2744"/>
                    <a:pt x="1191" y="2790"/>
                  </a:cubicBezTo>
                  <a:cubicBezTo>
                    <a:pt x="1202" y="2658"/>
                    <a:pt x="1090" y="2351"/>
                    <a:pt x="1066" y="2224"/>
                  </a:cubicBezTo>
                  <a:lnTo>
                    <a:pt x="1064" y="2224"/>
                  </a:lnTo>
                  <a:cubicBezTo>
                    <a:pt x="976" y="2224"/>
                    <a:pt x="888" y="2199"/>
                    <a:pt x="813" y="2153"/>
                  </a:cubicBezTo>
                  <a:cubicBezTo>
                    <a:pt x="653" y="2057"/>
                    <a:pt x="578" y="1868"/>
                    <a:pt x="629" y="1690"/>
                  </a:cubicBezTo>
                  <a:cubicBezTo>
                    <a:pt x="654" y="1596"/>
                    <a:pt x="728" y="1531"/>
                    <a:pt x="813" y="1531"/>
                  </a:cubicBezTo>
                  <a:cubicBezTo>
                    <a:pt x="839" y="1531"/>
                    <a:pt x="867" y="1537"/>
                    <a:pt x="894" y="1552"/>
                  </a:cubicBezTo>
                  <a:lnTo>
                    <a:pt x="903" y="1552"/>
                  </a:lnTo>
                  <a:cubicBezTo>
                    <a:pt x="960" y="1560"/>
                    <a:pt x="989" y="1611"/>
                    <a:pt x="1009" y="1666"/>
                  </a:cubicBezTo>
                  <a:cubicBezTo>
                    <a:pt x="1022" y="1694"/>
                    <a:pt x="1031" y="1725"/>
                    <a:pt x="1033" y="1756"/>
                  </a:cubicBezTo>
                  <a:cubicBezTo>
                    <a:pt x="1044" y="1806"/>
                    <a:pt x="1057" y="1850"/>
                    <a:pt x="1081" y="1859"/>
                  </a:cubicBezTo>
                  <a:cubicBezTo>
                    <a:pt x="1089" y="1862"/>
                    <a:pt x="1096" y="1864"/>
                    <a:pt x="1104" y="1864"/>
                  </a:cubicBezTo>
                  <a:cubicBezTo>
                    <a:pt x="1164" y="1864"/>
                    <a:pt x="1223" y="1760"/>
                    <a:pt x="1149" y="1481"/>
                  </a:cubicBezTo>
                  <a:cubicBezTo>
                    <a:pt x="1064" y="1165"/>
                    <a:pt x="1252" y="1240"/>
                    <a:pt x="1384" y="1112"/>
                  </a:cubicBezTo>
                  <a:cubicBezTo>
                    <a:pt x="1518" y="985"/>
                    <a:pt x="1542" y="594"/>
                    <a:pt x="1542" y="594"/>
                  </a:cubicBezTo>
                  <a:lnTo>
                    <a:pt x="1551" y="594"/>
                  </a:lnTo>
                  <a:cubicBezTo>
                    <a:pt x="1518" y="436"/>
                    <a:pt x="1739" y="372"/>
                    <a:pt x="1898" y="372"/>
                  </a:cubicBezTo>
                  <a:cubicBezTo>
                    <a:pt x="1929" y="372"/>
                    <a:pt x="1958" y="374"/>
                    <a:pt x="1982" y="379"/>
                  </a:cubicBezTo>
                  <a:cubicBezTo>
                    <a:pt x="2032" y="389"/>
                    <a:pt x="2070" y="402"/>
                    <a:pt x="2110" y="402"/>
                  </a:cubicBezTo>
                  <a:cubicBezTo>
                    <a:pt x="2139" y="402"/>
                    <a:pt x="2169" y="395"/>
                    <a:pt x="2206" y="374"/>
                  </a:cubicBezTo>
                  <a:cubicBezTo>
                    <a:pt x="2278" y="333"/>
                    <a:pt x="2324" y="267"/>
                    <a:pt x="2403" y="234"/>
                  </a:cubicBezTo>
                  <a:cubicBezTo>
                    <a:pt x="2465" y="207"/>
                    <a:pt x="2531" y="194"/>
                    <a:pt x="2600" y="194"/>
                  </a:cubicBezTo>
                  <a:cubicBezTo>
                    <a:pt x="2610" y="194"/>
                    <a:pt x="2620" y="194"/>
                    <a:pt x="2629" y="194"/>
                  </a:cubicBezTo>
                  <a:cubicBezTo>
                    <a:pt x="2607" y="161"/>
                    <a:pt x="2579" y="135"/>
                    <a:pt x="2546" y="115"/>
                  </a:cubicBezTo>
                  <a:cubicBezTo>
                    <a:pt x="2440" y="51"/>
                    <a:pt x="2050" y="0"/>
                    <a:pt x="1640"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4"/>
            <p:cNvSpPr/>
            <p:nvPr/>
          </p:nvSpPr>
          <p:spPr>
            <a:xfrm>
              <a:off x="4062800" y="2070300"/>
              <a:ext cx="10825" cy="7625"/>
            </a:xfrm>
            <a:custGeom>
              <a:avLst/>
              <a:gdLst/>
              <a:ahLst/>
              <a:cxnLst/>
              <a:rect l="l" t="t" r="r" b="b"/>
              <a:pathLst>
                <a:path w="433" h="305" extrusionOk="0">
                  <a:moveTo>
                    <a:pt x="433" y="0"/>
                  </a:moveTo>
                  <a:lnTo>
                    <a:pt x="0" y="130"/>
                  </a:lnTo>
                  <a:cubicBezTo>
                    <a:pt x="0" y="130"/>
                    <a:pt x="75" y="305"/>
                    <a:pt x="199" y="305"/>
                  </a:cubicBezTo>
                  <a:cubicBezTo>
                    <a:pt x="218" y="305"/>
                    <a:pt x="237" y="301"/>
                    <a:pt x="257" y="292"/>
                  </a:cubicBezTo>
                  <a:cubicBezTo>
                    <a:pt x="418" y="224"/>
                    <a:pt x="433" y="0"/>
                    <a:pt x="4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4"/>
            <p:cNvSpPr/>
            <p:nvPr/>
          </p:nvSpPr>
          <p:spPr>
            <a:xfrm>
              <a:off x="4035900" y="2022000"/>
              <a:ext cx="51575" cy="26300"/>
            </a:xfrm>
            <a:custGeom>
              <a:avLst/>
              <a:gdLst/>
              <a:ahLst/>
              <a:cxnLst/>
              <a:rect l="l" t="t" r="r" b="b"/>
              <a:pathLst>
                <a:path w="2063" h="1052" extrusionOk="0">
                  <a:moveTo>
                    <a:pt x="906" y="1"/>
                  </a:moveTo>
                  <a:cubicBezTo>
                    <a:pt x="773" y="1"/>
                    <a:pt x="640" y="12"/>
                    <a:pt x="514" y="57"/>
                  </a:cubicBezTo>
                  <a:cubicBezTo>
                    <a:pt x="325" y="122"/>
                    <a:pt x="171" y="270"/>
                    <a:pt x="97" y="456"/>
                  </a:cubicBezTo>
                  <a:cubicBezTo>
                    <a:pt x="68" y="546"/>
                    <a:pt x="48" y="639"/>
                    <a:pt x="40" y="733"/>
                  </a:cubicBezTo>
                  <a:lnTo>
                    <a:pt x="0" y="1051"/>
                  </a:lnTo>
                  <a:cubicBezTo>
                    <a:pt x="264" y="1016"/>
                    <a:pt x="507" y="891"/>
                    <a:pt x="690" y="698"/>
                  </a:cubicBezTo>
                  <a:lnTo>
                    <a:pt x="690" y="698"/>
                  </a:lnTo>
                  <a:lnTo>
                    <a:pt x="573" y="900"/>
                  </a:lnTo>
                  <a:cubicBezTo>
                    <a:pt x="696" y="825"/>
                    <a:pt x="822" y="737"/>
                    <a:pt x="887" y="608"/>
                  </a:cubicBezTo>
                  <a:cubicBezTo>
                    <a:pt x="938" y="511"/>
                    <a:pt x="927" y="408"/>
                    <a:pt x="953" y="309"/>
                  </a:cubicBezTo>
                  <a:cubicBezTo>
                    <a:pt x="993" y="349"/>
                    <a:pt x="1008" y="410"/>
                    <a:pt x="1041" y="456"/>
                  </a:cubicBezTo>
                  <a:cubicBezTo>
                    <a:pt x="1085" y="516"/>
                    <a:pt x="1140" y="566"/>
                    <a:pt x="1204" y="603"/>
                  </a:cubicBezTo>
                  <a:cubicBezTo>
                    <a:pt x="1310" y="664"/>
                    <a:pt x="1433" y="688"/>
                    <a:pt x="1557" y="688"/>
                  </a:cubicBezTo>
                  <a:cubicBezTo>
                    <a:pt x="1604" y="688"/>
                    <a:pt x="1651" y="685"/>
                    <a:pt x="1698" y="678"/>
                  </a:cubicBezTo>
                  <a:cubicBezTo>
                    <a:pt x="1630" y="650"/>
                    <a:pt x="1575" y="599"/>
                    <a:pt x="1542" y="533"/>
                  </a:cubicBezTo>
                  <a:lnTo>
                    <a:pt x="1542" y="533"/>
                  </a:lnTo>
                  <a:cubicBezTo>
                    <a:pt x="1655" y="558"/>
                    <a:pt x="1772" y="582"/>
                    <a:pt x="1887" y="582"/>
                  </a:cubicBezTo>
                  <a:cubicBezTo>
                    <a:pt x="1946" y="582"/>
                    <a:pt x="2005" y="576"/>
                    <a:pt x="2062" y="559"/>
                  </a:cubicBezTo>
                  <a:cubicBezTo>
                    <a:pt x="1920" y="472"/>
                    <a:pt x="1781" y="375"/>
                    <a:pt x="1649" y="272"/>
                  </a:cubicBezTo>
                  <a:cubicBezTo>
                    <a:pt x="1562" y="202"/>
                    <a:pt x="1476" y="129"/>
                    <a:pt x="1377" y="81"/>
                  </a:cubicBezTo>
                  <a:cubicBezTo>
                    <a:pt x="1254" y="24"/>
                    <a:pt x="1116" y="8"/>
                    <a:pt x="982" y="2"/>
                  </a:cubicBezTo>
                  <a:cubicBezTo>
                    <a:pt x="957" y="1"/>
                    <a:pt x="931" y="1"/>
                    <a:pt x="906"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4"/>
            <p:cNvSpPr/>
            <p:nvPr/>
          </p:nvSpPr>
          <p:spPr>
            <a:xfrm>
              <a:off x="3999875" y="2035425"/>
              <a:ext cx="38725" cy="58150"/>
            </a:xfrm>
            <a:custGeom>
              <a:avLst/>
              <a:gdLst/>
              <a:ahLst/>
              <a:cxnLst/>
              <a:rect l="l" t="t" r="r" b="b"/>
              <a:pathLst>
                <a:path w="1549" h="2326" extrusionOk="0">
                  <a:moveTo>
                    <a:pt x="437" y="0"/>
                  </a:moveTo>
                  <a:cubicBezTo>
                    <a:pt x="327" y="0"/>
                    <a:pt x="283" y="308"/>
                    <a:pt x="277" y="383"/>
                  </a:cubicBezTo>
                  <a:cubicBezTo>
                    <a:pt x="255" y="620"/>
                    <a:pt x="277" y="861"/>
                    <a:pt x="257" y="1101"/>
                  </a:cubicBezTo>
                  <a:cubicBezTo>
                    <a:pt x="240" y="1340"/>
                    <a:pt x="176" y="1586"/>
                    <a:pt x="14" y="1757"/>
                  </a:cubicBezTo>
                  <a:cubicBezTo>
                    <a:pt x="5" y="1764"/>
                    <a:pt x="0" y="1771"/>
                    <a:pt x="0" y="1782"/>
                  </a:cubicBezTo>
                  <a:cubicBezTo>
                    <a:pt x="0" y="1788"/>
                    <a:pt x="5" y="1797"/>
                    <a:pt x="11" y="1801"/>
                  </a:cubicBezTo>
                  <a:cubicBezTo>
                    <a:pt x="47" y="1837"/>
                    <a:pt x="93" y="1855"/>
                    <a:pt x="140" y="1855"/>
                  </a:cubicBezTo>
                  <a:cubicBezTo>
                    <a:pt x="187" y="1855"/>
                    <a:pt x="235" y="1836"/>
                    <a:pt x="271" y="1799"/>
                  </a:cubicBezTo>
                  <a:lnTo>
                    <a:pt x="271" y="1799"/>
                  </a:lnTo>
                  <a:cubicBezTo>
                    <a:pt x="262" y="1973"/>
                    <a:pt x="352" y="2137"/>
                    <a:pt x="503" y="2223"/>
                  </a:cubicBezTo>
                  <a:cubicBezTo>
                    <a:pt x="514" y="2148"/>
                    <a:pt x="549" y="2078"/>
                    <a:pt x="602" y="2023"/>
                  </a:cubicBezTo>
                  <a:cubicBezTo>
                    <a:pt x="758" y="2208"/>
                    <a:pt x="998" y="2296"/>
                    <a:pt x="1233" y="2322"/>
                  </a:cubicBezTo>
                  <a:cubicBezTo>
                    <a:pt x="1254" y="2324"/>
                    <a:pt x="1277" y="2326"/>
                    <a:pt x="1300" y="2326"/>
                  </a:cubicBezTo>
                  <a:cubicBezTo>
                    <a:pt x="1381" y="2326"/>
                    <a:pt x="1463" y="2306"/>
                    <a:pt x="1500" y="2236"/>
                  </a:cubicBezTo>
                  <a:cubicBezTo>
                    <a:pt x="1549" y="2148"/>
                    <a:pt x="1494" y="2032"/>
                    <a:pt x="1424" y="1959"/>
                  </a:cubicBezTo>
                  <a:cubicBezTo>
                    <a:pt x="1292" y="1821"/>
                    <a:pt x="1116" y="1746"/>
                    <a:pt x="965" y="1634"/>
                  </a:cubicBezTo>
                  <a:cubicBezTo>
                    <a:pt x="657" y="1402"/>
                    <a:pt x="466" y="1050"/>
                    <a:pt x="440" y="666"/>
                  </a:cubicBezTo>
                  <a:cubicBezTo>
                    <a:pt x="431" y="589"/>
                    <a:pt x="437" y="510"/>
                    <a:pt x="459" y="435"/>
                  </a:cubicBezTo>
                  <a:cubicBezTo>
                    <a:pt x="488" y="337"/>
                    <a:pt x="620" y="73"/>
                    <a:pt x="466" y="7"/>
                  </a:cubicBezTo>
                  <a:cubicBezTo>
                    <a:pt x="456" y="3"/>
                    <a:pt x="446" y="0"/>
                    <a:pt x="437"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4"/>
            <p:cNvSpPr/>
            <p:nvPr/>
          </p:nvSpPr>
          <p:spPr>
            <a:xfrm>
              <a:off x="4040675" y="2085150"/>
              <a:ext cx="18200" cy="9975"/>
            </a:xfrm>
            <a:custGeom>
              <a:avLst/>
              <a:gdLst/>
              <a:ahLst/>
              <a:cxnLst/>
              <a:rect l="l" t="t" r="r" b="b"/>
              <a:pathLst>
                <a:path w="728" h="399" extrusionOk="0">
                  <a:moveTo>
                    <a:pt x="65" y="1"/>
                  </a:moveTo>
                  <a:cubicBezTo>
                    <a:pt x="1" y="1"/>
                    <a:pt x="261" y="367"/>
                    <a:pt x="727" y="399"/>
                  </a:cubicBezTo>
                  <a:lnTo>
                    <a:pt x="721" y="243"/>
                  </a:lnTo>
                  <a:lnTo>
                    <a:pt x="721" y="236"/>
                  </a:lnTo>
                  <a:lnTo>
                    <a:pt x="716" y="118"/>
                  </a:lnTo>
                  <a:cubicBezTo>
                    <a:pt x="712" y="118"/>
                    <a:pt x="707" y="118"/>
                    <a:pt x="699" y="118"/>
                  </a:cubicBezTo>
                  <a:cubicBezTo>
                    <a:pt x="606" y="118"/>
                    <a:pt x="247" y="114"/>
                    <a:pt x="101" y="17"/>
                  </a:cubicBezTo>
                  <a:cubicBezTo>
                    <a:pt x="85" y="6"/>
                    <a:pt x="73" y="1"/>
                    <a:pt x="65"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4"/>
            <p:cNvSpPr/>
            <p:nvPr/>
          </p:nvSpPr>
          <p:spPr>
            <a:xfrm>
              <a:off x="3893725" y="2444700"/>
              <a:ext cx="243150" cy="19100"/>
            </a:xfrm>
            <a:custGeom>
              <a:avLst/>
              <a:gdLst/>
              <a:ahLst/>
              <a:cxnLst/>
              <a:rect l="l" t="t" r="r" b="b"/>
              <a:pathLst>
                <a:path w="9726" h="764" extrusionOk="0">
                  <a:moveTo>
                    <a:pt x="197" y="0"/>
                  </a:moveTo>
                  <a:cubicBezTo>
                    <a:pt x="98" y="0"/>
                    <a:pt x="1" y="78"/>
                    <a:pt x="47" y="193"/>
                  </a:cubicBezTo>
                  <a:cubicBezTo>
                    <a:pt x="232" y="652"/>
                    <a:pt x="689" y="654"/>
                    <a:pt x="1128" y="674"/>
                  </a:cubicBezTo>
                  <a:cubicBezTo>
                    <a:pt x="2068" y="716"/>
                    <a:pt x="3010" y="738"/>
                    <a:pt x="3952" y="753"/>
                  </a:cubicBezTo>
                  <a:cubicBezTo>
                    <a:pt x="4444" y="761"/>
                    <a:pt x="4937" y="764"/>
                    <a:pt x="5429" y="764"/>
                  </a:cubicBezTo>
                  <a:cubicBezTo>
                    <a:pt x="5922" y="764"/>
                    <a:pt x="6414" y="761"/>
                    <a:pt x="6906" y="755"/>
                  </a:cubicBezTo>
                  <a:cubicBezTo>
                    <a:pt x="7066" y="753"/>
                    <a:pt x="7228" y="753"/>
                    <a:pt x="7390" y="753"/>
                  </a:cubicBezTo>
                  <a:cubicBezTo>
                    <a:pt x="7455" y="753"/>
                    <a:pt x="7520" y="753"/>
                    <a:pt x="7585" y="753"/>
                  </a:cubicBezTo>
                  <a:cubicBezTo>
                    <a:pt x="8268" y="753"/>
                    <a:pt x="8959" y="748"/>
                    <a:pt x="9625" y="634"/>
                  </a:cubicBezTo>
                  <a:lnTo>
                    <a:pt x="9625" y="637"/>
                  </a:lnTo>
                  <a:cubicBezTo>
                    <a:pt x="9726" y="619"/>
                    <a:pt x="9689" y="481"/>
                    <a:pt x="9603" y="472"/>
                  </a:cubicBezTo>
                  <a:cubicBezTo>
                    <a:pt x="9090" y="416"/>
                    <a:pt x="8568" y="398"/>
                    <a:pt x="8042" y="398"/>
                  </a:cubicBezTo>
                  <a:cubicBezTo>
                    <a:pt x="7100" y="398"/>
                    <a:pt x="6148" y="456"/>
                    <a:pt x="5218" y="456"/>
                  </a:cubicBezTo>
                  <a:cubicBezTo>
                    <a:pt x="5138" y="456"/>
                    <a:pt x="5059" y="455"/>
                    <a:pt x="4980" y="454"/>
                  </a:cubicBezTo>
                  <a:cubicBezTo>
                    <a:pt x="4209" y="446"/>
                    <a:pt x="3438" y="432"/>
                    <a:pt x="2667" y="413"/>
                  </a:cubicBezTo>
                  <a:cubicBezTo>
                    <a:pt x="2654" y="412"/>
                    <a:pt x="2639" y="412"/>
                    <a:pt x="2622" y="412"/>
                  </a:cubicBezTo>
                  <a:cubicBezTo>
                    <a:pt x="2438" y="412"/>
                    <a:pt x="2081" y="433"/>
                    <a:pt x="1703" y="433"/>
                  </a:cubicBezTo>
                  <a:cubicBezTo>
                    <a:pt x="1106" y="433"/>
                    <a:pt x="456" y="380"/>
                    <a:pt x="355" y="107"/>
                  </a:cubicBezTo>
                  <a:cubicBezTo>
                    <a:pt x="326" y="33"/>
                    <a:pt x="261" y="0"/>
                    <a:pt x="197"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4"/>
            <p:cNvSpPr/>
            <p:nvPr/>
          </p:nvSpPr>
          <p:spPr>
            <a:xfrm>
              <a:off x="3921750" y="2464500"/>
              <a:ext cx="21550" cy="18400"/>
            </a:xfrm>
            <a:custGeom>
              <a:avLst/>
              <a:gdLst/>
              <a:ahLst/>
              <a:cxnLst/>
              <a:rect l="l" t="t" r="r" b="b"/>
              <a:pathLst>
                <a:path w="862" h="736" extrusionOk="0">
                  <a:moveTo>
                    <a:pt x="492" y="1"/>
                  </a:moveTo>
                  <a:cubicBezTo>
                    <a:pt x="165" y="1"/>
                    <a:pt x="0" y="396"/>
                    <a:pt x="233" y="626"/>
                  </a:cubicBezTo>
                  <a:cubicBezTo>
                    <a:pt x="308" y="702"/>
                    <a:pt x="400" y="735"/>
                    <a:pt x="490" y="735"/>
                  </a:cubicBezTo>
                  <a:cubicBezTo>
                    <a:pt x="679" y="735"/>
                    <a:pt x="861" y="589"/>
                    <a:pt x="861" y="367"/>
                  </a:cubicBezTo>
                  <a:cubicBezTo>
                    <a:pt x="861" y="165"/>
                    <a:pt x="696" y="1"/>
                    <a:pt x="492"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4"/>
            <p:cNvSpPr/>
            <p:nvPr/>
          </p:nvSpPr>
          <p:spPr>
            <a:xfrm>
              <a:off x="4079600" y="2464500"/>
              <a:ext cx="21475" cy="18400"/>
            </a:xfrm>
            <a:custGeom>
              <a:avLst/>
              <a:gdLst/>
              <a:ahLst/>
              <a:cxnLst/>
              <a:rect l="l" t="t" r="r" b="b"/>
              <a:pathLst>
                <a:path w="859" h="736" extrusionOk="0">
                  <a:moveTo>
                    <a:pt x="492" y="1"/>
                  </a:moveTo>
                  <a:cubicBezTo>
                    <a:pt x="165" y="1"/>
                    <a:pt x="0" y="396"/>
                    <a:pt x="231" y="626"/>
                  </a:cubicBezTo>
                  <a:cubicBezTo>
                    <a:pt x="306" y="702"/>
                    <a:pt x="399" y="735"/>
                    <a:pt x="489" y="735"/>
                  </a:cubicBezTo>
                  <a:cubicBezTo>
                    <a:pt x="678" y="735"/>
                    <a:pt x="859" y="589"/>
                    <a:pt x="859" y="367"/>
                  </a:cubicBezTo>
                  <a:cubicBezTo>
                    <a:pt x="859" y="165"/>
                    <a:pt x="694" y="1"/>
                    <a:pt x="492"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4"/>
            <p:cNvSpPr/>
            <p:nvPr/>
          </p:nvSpPr>
          <p:spPr>
            <a:xfrm>
              <a:off x="3981650" y="2187350"/>
              <a:ext cx="106875" cy="115975"/>
            </a:xfrm>
            <a:custGeom>
              <a:avLst/>
              <a:gdLst/>
              <a:ahLst/>
              <a:cxnLst/>
              <a:rect l="l" t="t" r="r" b="b"/>
              <a:pathLst>
                <a:path w="4275" h="4639" extrusionOk="0">
                  <a:moveTo>
                    <a:pt x="892" y="0"/>
                  </a:moveTo>
                  <a:cubicBezTo>
                    <a:pt x="892" y="0"/>
                    <a:pt x="270" y="784"/>
                    <a:pt x="134" y="2089"/>
                  </a:cubicBezTo>
                  <a:cubicBezTo>
                    <a:pt x="0" y="3360"/>
                    <a:pt x="163" y="4114"/>
                    <a:pt x="240" y="4601"/>
                  </a:cubicBezTo>
                  <a:cubicBezTo>
                    <a:pt x="242" y="4612"/>
                    <a:pt x="244" y="4625"/>
                    <a:pt x="246" y="4639"/>
                  </a:cubicBezTo>
                  <a:lnTo>
                    <a:pt x="1652" y="2921"/>
                  </a:lnTo>
                  <a:cubicBezTo>
                    <a:pt x="1695" y="2933"/>
                    <a:pt x="1759" y="2938"/>
                    <a:pt x="1838" y="2938"/>
                  </a:cubicBezTo>
                  <a:cubicBezTo>
                    <a:pt x="2505" y="2938"/>
                    <a:pt x="4274" y="2561"/>
                    <a:pt x="4274" y="2561"/>
                  </a:cubicBezTo>
                  <a:lnTo>
                    <a:pt x="3653" y="150"/>
                  </a:lnTo>
                  <a:cubicBezTo>
                    <a:pt x="3653" y="150"/>
                    <a:pt x="2930" y="250"/>
                    <a:pt x="2422" y="250"/>
                  </a:cubicBezTo>
                  <a:cubicBezTo>
                    <a:pt x="2392" y="250"/>
                    <a:pt x="2363" y="249"/>
                    <a:pt x="2335" y="248"/>
                  </a:cubicBezTo>
                  <a:cubicBezTo>
                    <a:pt x="1825" y="235"/>
                    <a:pt x="892" y="0"/>
                    <a:pt x="89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4"/>
            <p:cNvSpPr/>
            <p:nvPr/>
          </p:nvSpPr>
          <p:spPr>
            <a:xfrm>
              <a:off x="3986975" y="2100100"/>
              <a:ext cx="63600" cy="147450"/>
            </a:xfrm>
            <a:custGeom>
              <a:avLst/>
              <a:gdLst/>
              <a:ahLst/>
              <a:cxnLst/>
              <a:rect l="l" t="t" r="r" b="b"/>
              <a:pathLst>
                <a:path w="2544" h="5898" extrusionOk="0">
                  <a:moveTo>
                    <a:pt x="1403" y="1"/>
                  </a:moveTo>
                  <a:cubicBezTo>
                    <a:pt x="1261" y="1"/>
                    <a:pt x="1089" y="111"/>
                    <a:pt x="894" y="367"/>
                  </a:cubicBezTo>
                  <a:cubicBezTo>
                    <a:pt x="894" y="367"/>
                    <a:pt x="0" y="1993"/>
                    <a:pt x="18" y="3273"/>
                  </a:cubicBezTo>
                  <a:cubicBezTo>
                    <a:pt x="33" y="4553"/>
                    <a:pt x="2273" y="5897"/>
                    <a:pt x="2273" y="5897"/>
                  </a:cubicBezTo>
                  <a:lnTo>
                    <a:pt x="2544" y="5592"/>
                  </a:lnTo>
                  <a:cubicBezTo>
                    <a:pt x="2544" y="5592"/>
                    <a:pt x="609" y="3958"/>
                    <a:pt x="1408" y="2528"/>
                  </a:cubicBezTo>
                  <a:cubicBezTo>
                    <a:pt x="2033" y="1412"/>
                    <a:pt x="1912" y="1"/>
                    <a:pt x="1403"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4"/>
            <p:cNvSpPr/>
            <p:nvPr/>
          </p:nvSpPr>
          <p:spPr>
            <a:xfrm>
              <a:off x="4028175" y="2098450"/>
              <a:ext cx="52375" cy="185125"/>
            </a:xfrm>
            <a:custGeom>
              <a:avLst/>
              <a:gdLst/>
              <a:ahLst/>
              <a:cxnLst/>
              <a:rect l="l" t="t" r="r" b="b"/>
              <a:pathLst>
                <a:path w="2095" h="7405" extrusionOk="0">
                  <a:moveTo>
                    <a:pt x="1414" y="1"/>
                  </a:moveTo>
                  <a:cubicBezTo>
                    <a:pt x="1369" y="1"/>
                    <a:pt x="1324" y="31"/>
                    <a:pt x="1328" y="82"/>
                  </a:cubicBezTo>
                  <a:lnTo>
                    <a:pt x="1330" y="84"/>
                  </a:lnTo>
                  <a:cubicBezTo>
                    <a:pt x="1355" y="343"/>
                    <a:pt x="1453" y="598"/>
                    <a:pt x="1524" y="846"/>
                  </a:cubicBezTo>
                  <a:cubicBezTo>
                    <a:pt x="1596" y="1108"/>
                    <a:pt x="1664" y="1369"/>
                    <a:pt x="1719" y="1635"/>
                  </a:cubicBezTo>
                  <a:cubicBezTo>
                    <a:pt x="1829" y="2164"/>
                    <a:pt x="1884" y="2706"/>
                    <a:pt x="1829" y="3247"/>
                  </a:cubicBezTo>
                  <a:cubicBezTo>
                    <a:pt x="1778" y="3761"/>
                    <a:pt x="1609" y="4261"/>
                    <a:pt x="1453" y="4751"/>
                  </a:cubicBezTo>
                  <a:cubicBezTo>
                    <a:pt x="1311" y="5195"/>
                    <a:pt x="1148" y="5634"/>
                    <a:pt x="906" y="6034"/>
                  </a:cubicBezTo>
                  <a:cubicBezTo>
                    <a:pt x="768" y="6255"/>
                    <a:pt x="608" y="6464"/>
                    <a:pt x="428" y="6653"/>
                  </a:cubicBezTo>
                  <a:cubicBezTo>
                    <a:pt x="256" y="6837"/>
                    <a:pt x="109" y="7024"/>
                    <a:pt x="28" y="7266"/>
                  </a:cubicBezTo>
                  <a:cubicBezTo>
                    <a:pt x="0" y="7349"/>
                    <a:pt x="72" y="7405"/>
                    <a:pt x="141" y="7405"/>
                  </a:cubicBezTo>
                  <a:cubicBezTo>
                    <a:pt x="186" y="7405"/>
                    <a:pt x="230" y="7381"/>
                    <a:pt x="243" y="7325"/>
                  </a:cubicBezTo>
                  <a:cubicBezTo>
                    <a:pt x="298" y="7092"/>
                    <a:pt x="478" y="6919"/>
                    <a:pt x="634" y="6747"/>
                  </a:cubicBezTo>
                  <a:cubicBezTo>
                    <a:pt x="792" y="6576"/>
                    <a:pt x="935" y="6392"/>
                    <a:pt x="1060" y="6194"/>
                  </a:cubicBezTo>
                  <a:cubicBezTo>
                    <a:pt x="1308" y="5796"/>
                    <a:pt x="1480" y="5351"/>
                    <a:pt x="1627" y="4905"/>
                  </a:cubicBezTo>
                  <a:cubicBezTo>
                    <a:pt x="1785" y="4419"/>
                    <a:pt x="1952" y="3921"/>
                    <a:pt x="2020" y="3414"/>
                  </a:cubicBezTo>
                  <a:cubicBezTo>
                    <a:pt x="2095" y="2878"/>
                    <a:pt x="2057" y="2340"/>
                    <a:pt x="1965" y="1810"/>
                  </a:cubicBezTo>
                  <a:cubicBezTo>
                    <a:pt x="1915" y="1512"/>
                    <a:pt x="1849" y="1217"/>
                    <a:pt x="1772" y="925"/>
                  </a:cubicBezTo>
                  <a:cubicBezTo>
                    <a:pt x="1695" y="633"/>
                    <a:pt x="1631" y="306"/>
                    <a:pt x="1486" y="40"/>
                  </a:cubicBezTo>
                  <a:cubicBezTo>
                    <a:pt x="1471" y="13"/>
                    <a:pt x="1443" y="1"/>
                    <a:pt x="141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4"/>
            <p:cNvSpPr/>
            <p:nvPr/>
          </p:nvSpPr>
          <p:spPr>
            <a:xfrm>
              <a:off x="3940475" y="2251250"/>
              <a:ext cx="102475" cy="89150"/>
            </a:xfrm>
            <a:custGeom>
              <a:avLst/>
              <a:gdLst/>
              <a:ahLst/>
              <a:cxnLst/>
              <a:rect l="l" t="t" r="r" b="b"/>
              <a:pathLst>
                <a:path w="4099" h="3566" extrusionOk="0">
                  <a:moveTo>
                    <a:pt x="670" y="1"/>
                  </a:moveTo>
                  <a:lnTo>
                    <a:pt x="701" y="128"/>
                  </a:lnTo>
                  <a:cubicBezTo>
                    <a:pt x="400" y="853"/>
                    <a:pt x="172" y="1608"/>
                    <a:pt x="24" y="2381"/>
                  </a:cubicBezTo>
                  <a:cubicBezTo>
                    <a:pt x="11" y="2443"/>
                    <a:pt x="0" y="2509"/>
                    <a:pt x="18" y="2570"/>
                  </a:cubicBezTo>
                  <a:cubicBezTo>
                    <a:pt x="35" y="2623"/>
                    <a:pt x="68" y="2673"/>
                    <a:pt x="108" y="2715"/>
                  </a:cubicBezTo>
                  <a:cubicBezTo>
                    <a:pt x="380" y="3016"/>
                    <a:pt x="751" y="3214"/>
                    <a:pt x="1140" y="3332"/>
                  </a:cubicBezTo>
                  <a:cubicBezTo>
                    <a:pt x="1529" y="3449"/>
                    <a:pt x="1937" y="3490"/>
                    <a:pt x="2341" y="3521"/>
                  </a:cubicBezTo>
                  <a:cubicBezTo>
                    <a:pt x="2576" y="3539"/>
                    <a:pt x="2811" y="3552"/>
                    <a:pt x="3046" y="3563"/>
                  </a:cubicBezTo>
                  <a:cubicBezTo>
                    <a:pt x="3078" y="3564"/>
                    <a:pt x="3111" y="3565"/>
                    <a:pt x="3144" y="3565"/>
                  </a:cubicBezTo>
                  <a:cubicBezTo>
                    <a:pt x="3371" y="3565"/>
                    <a:pt x="3617" y="3524"/>
                    <a:pt x="3725" y="3332"/>
                  </a:cubicBezTo>
                  <a:cubicBezTo>
                    <a:pt x="3773" y="3249"/>
                    <a:pt x="3784" y="3150"/>
                    <a:pt x="3793" y="3053"/>
                  </a:cubicBezTo>
                  <a:cubicBezTo>
                    <a:pt x="3852" y="2528"/>
                    <a:pt x="3951" y="2006"/>
                    <a:pt x="4087" y="1494"/>
                  </a:cubicBezTo>
                  <a:cubicBezTo>
                    <a:pt x="4096" y="1465"/>
                    <a:pt x="4098" y="1437"/>
                    <a:pt x="4098" y="1408"/>
                  </a:cubicBezTo>
                  <a:cubicBezTo>
                    <a:pt x="4087" y="1323"/>
                    <a:pt x="3991" y="1283"/>
                    <a:pt x="3909" y="1259"/>
                  </a:cubicBezTo>
                  <a:cubicBezTo>
                    <a:pt x="2798" y="919"/>
                    <a:pt x="1715" y="499"/>
                    <a:pt x="67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4"/>
            <p:cNvSpPr/>
            <p:nvPr/>
          </p:nvSpPr>
          <p:spPr>
            <a:xfrm>
              <a:off x="4042425" y="2237800"/>
              <a:ext cx="19725" cy="24675"/>
            </a:xfrm>
            <a:custGeom>
              <a:avLst/>
              <a:gdLst/>
              <a:ahLst/>
              <a:cxnLst/>
              <a:rect l="l" t="t" r="r" b="b"/>
              <a:pathLst>
                <a:path w="789" h="987" extrusionOk="0">
                  <a:moveTo>
                    <a:pt x="121" y="1"/>
                  </a:moveTo>
                  <a:lnTo>
                    <a:pt x="0" y="135"/>
                  </a:lnTo>
                  <a:cubicBezTo>
                    <a:pt x="60" y="187"/>
                    <a:pt x="51" y="277"/>
                    <a:pt x="47" y="354"/>
                  </a:cubicBezTo>
                  <a:cubicBezTo>
                    <a:pt x="36" y="479"/>
                    <a:pt x="53" y="605"/>
                    <a:pt x="102" y="719"/>
                  </a:cubicBezTo>
                  <a:cubicBezTo>
                    <a:pt x="150" y="835"/>
                    <a:pt x="240" y="927"/>
                    <a:pt x="354" y="980"/>
                  </a:cubicBezTo>
                  <a:cubicBezTo>
                    <a:pt x="363" y="984"/>
                    <a:pt x="373" y="987"/>
                    <a:pt x="383" y="987"/>
                  </a:cubicBezTo>
                  <a:cubicBezTo>
                    <a:pt x="393" y="987"/>
                    <a:pt x="402" y="984"/>
                    <a:pt x="411" y="980"/>
                  </a:cubicBezTo>
                  <a:cubicBezTo>
                    <a:pt x="420" y="971"/>
                    <a:pt x="427" y="960"/>
                    <a:pt x="429" y="947"/>
                  </a:cubicBezTo>
                  <a:cubicBezTo>
                    <a:pt x="438" y="910"/>
                    <a:pt x="435" y="872"/>
                    <a:pt x="424" y="835"/>
                  </a:cubicBezTo>
                  <a:lnTo>
                    <a:pt x="424" y="835"/>
                  </a:lnTo>
                  <a:cubicBezTo>
                    <a:pt x="461" y="839"/>
                    <a:pt x="489" y="880"/>
                    <a:pt x="526" y="880"/>
                  </a:cubicBezTo>
                  <a:cubicBezTo>
                    <a:pt x="529" y="880"/>
                    <a:pt x="533" y="880"/>
                    <a:pt x="536" y="879"/>
                  </a:cubicBezTo>
                  <a:cubicBezTo>
                    <a:pt x="563" y="870"/>
                    <a:pt x="578" y="844"/>
                    <a:pt x="576" y="818"/>
                  </a:cubicBezTo>
                  <a:cubicBezTo>
                    <a:pt x="574" y="791"/>
                    <a:pt x="563" y="765"/>
                    <a:pt x="550" y="743"/>
                  </a:cubicBezTo>
                  <a:lnTo>
                    <a:pt x="550" y="743"/>
                  </a:lnTo>
                  <a:cubicBezTo>
                    <a:pt x="576" y="749"/>
                    <a:pt x="603" y="766"/>
                    <a:pt x="631" y="766"/>
                  </a:cubicBezTo>
                  <a:cubicBezTo>
                    <a:pt x="636" y="766"/>
                    <a:pt x="640" y="766"/>
                    <a:pt x="644" y="765"/>
                  </a:cubicBezTo>
                  <a:cubicBezTo>
                    <a:pt x="677" y="758"/>
                    <a:pt x="692" y="703"/>
                    <a:pt x="662" y="697"/>
                  </a:cubicBezTo>
                  <a:cubicBezTo>
                    <a:pt x="716" y="686"/>
                    <a:pt x="782" y="664"/>
                    <a:pt x="789" y="607"/>
                  </a:cubicBezTo>
                  <a:cubicBezTo>
                    <a:pt x="789" y="587"/>
                    <a:pt x="785" y="567"/>
                    <a:pt x="776" y="552"/>
                  </a:cubicBezTo>
                  <a:cubicBezTo>
                    <a:pt x="716" y="418"/>
                    <a:pt x="607" y="315"/>
                    <a:pt x="488" y="233"/>
                  </a:cubicBezTo>
                  <a:cubicBezTo>
                    <a:pt x="369" y="150"/>
                    <a:pt x="242" y="84"/>
                    <a:pt x="121"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4"/>
            <p:cNvSpPr/>
            <p:nvPr/>
          </p:nvSpPr>
          <p:spPr>
            <a:xfrm>
              <a:off x="4045400" y="2238875"/>
              <a:ext cx="19625" cy="8400"/>
            </a:xfrm>
            <a:custGeom>
              <a:avLst/>
              <a:gdLst/>
              <a:ahLst/>
              <a:cxnLst/>
              <a:rect l="l" t="t" r="r" b="b"/>
              <a:pathLst>
                <a:path w="785" h="336" extrusionOk="0">
                  <a:moveTo>
                    <a:pt x="471" y="0"/>
                  </a:moveTo>
                  <a:cubicBezTo>
                    <a:pt x="403" y="0"/>
                    <a:pt x="331" y="18"/>
                    <a:pt x="261" y="26"/>
                  </a:cubicBezTo>
                  <a:cubicBezTo>
                    <a:pt x="237" y="28"/>
                    <a:pt x="213" y="29"/>
                    <a:pt x="189" y="29"/>
                  </a:cubicBezTo>
                  <a:cubicBezTo>
                    <a:pt x="125" y="29"/>
                    <a:pt x="61" y="21"/>
                    <a:pt x="0" y="1"/>
                  </a:cubicBezTo>
                  <a:lnTo>
                    <a:pt x="0" y="1"/>
                  </a:lnTo>
                  <a:lnTo>
                    <a:pt x="343" y="335"/>
                  </a:lnTo>
                  <a:cubicBezTo>
                    <a:pt x="368" y="288"/>
                    <a:pt x="420" y="272"/>
                    <a:pt x="475" y="272"/>
                  </a:cubicBezTo>
                  <a:cubicBezTo>
                    <a:pt x="502" y="272"/>
                    <a:pt x="530" y="276"/>
                    <a:pt x="556" y="283"/>
                  </a:cubicBezTo>
                  <a:cubicBezTo>
                    <a:pt x="605" y="297"/>
                    <a:pt x="659" y="315"/>
                    <a:pt x="710" y="315"/>
                  </a:cubicBezTo>
                  <a:cubicBezTo>
                    <a:pt x="736" y="315"/>
                    <a:pt x="761" y="311"/>
                    <a:pt x="784" y="298"/>
                  </a:cubicBezTo>
                  <a:cubicBezTo>
                    <a:pt x="723" y="208"/>
                    <a:pt x="696" y="89"/>
                    <a:pt x="597" y="30"/>
                  </a:cubicBezTo>
                  <a:cubicBezTo>
                    <a:pt x="558" y="8"/>
                    <a:pt x="516" y="0"/>
                    <a:pt x="471"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4"/>
            <p:cNvSpPr/>
            <p:nvPr/>
          </p:nvSpPr>
          <p:spPr>
            <a:xfrm>
              <a:off x="3946850" y="2293900"/>
              <a:ext cx="76100" cy="16775"/>
            </a:xfrm>
            <a:custGeom>
              <a:avLst/>
              <a:gdLst/>
              <a:ahLst/>
              <a:cxnLst/>
              <a:rect l="l" t="t" r="r" b="b"/>
              <a:pathLst>
                <a:path w="3044" h="671" extrusionOk="0">
                  <a:moveTo>
                    <a:pt x="107" y="0"/>
                  </a:moveTo>
                  <a:cubicBezTo>
                    <a:pt x="29" y="0"/>
                    <a:pt x="0" y="108"/>
                    <a:pt x="83" y="137"/>
                  </a:cubicBezTo>
                  <a:cubicBezTo>
                    <a:pt x="549" y="298"/>
                    <a:pt x="1048" y="392"/>
                    <a:pt x="1533" y="482"/>
                  </a:cubicBezTo>
                  <a:cubicBezTo>
                    <a:pt x="2007" y="568"/>
                    <a:pt x="2499" y="653"/>
                    <a:pt x="2982" y="671"/>
                  </a:cubicBezTo>
                  <a:cubicBezTo>
                    <a:pt x="3033" y="669"/>
                    <a:pt x="3044" y="598"/>
                    <a:pt x="2993" y="583"/>
                  </a:cubicBezTo>
                  <a:cubicBezTo>
                    <a:pt x="2523" y="462"/>
                    <a:pt x="2038" y="385"/>
                    <a:pt x="1561" y="289"/>
                  </a:cubicBezTo>
                  <a:cubicBezTo>
                    <a:pt x="1085" y="194"/>
                    <a:pt x="604" y="74"/>
                    <a:pt x="121" y="1"/>
                  </a:cubicBezTo>
                  <a:cubicBezTo>
                    <a:pt x="116" y="0"/>
                    <a:pt x="112" y="0"/>
                    <a:pt x="10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4"/>
            <p:cNvSpPr/>
            <p:nvPr/>
          </p:nvSpPr>
          <p:spPr>
            <a:xfrm>
              <a:off x="4161075" y="2037100"/>
              <a:ext cx="22525" cy="35850"/>
            </a:xfrm>
            <a:custGeom>
              <a:avLst/>
              <a:gdLst/>
              <a:ahLst/>
              <a:cxnLst/>
              <a:rect l="l" t="t" r="r" b="b"/>
              <a:pathLst>
                <a:path w="901" h="1434" extrusionOk="0">
                  <a:moveTo>
                    <a:pt x="445" y="0"/>
                  </a:moveTo>
                  <a:cubicBezTo>
                    <a:pt x="441" y="0"/>
                    <a:pt x="437" y="1"/>
                    <a:pt x="433" y="2"/>
                  </a:cubicBezTo>
                  <a:cubicBezTo>
                    <a:pt x="407" y="8"/>
                    <a:pt x="394" y="41"/>
                    <a:pt x="391" y="70"/>
                  </a:cubicBezTo>
                  <a:cubicBezTo>
                    <a:pt x="376" y="171"/>
                    <a:pt x="413" y="274"/>
                    <a:pt x="411" y="377"/>
                  </a:cubicBezTo>
                  <a:cubicBezTo>
                    <a:pt x="409" y="425"/>
                    <a:pt x="402" y="474"/>
                    <a:pt x="391" y="520"/>
                  </a:cubicBezTo>
                  <a:cubicBezTo>
                    <a:pt x="378" y="434"/>
                    <a:pt x="356" y="349"/>
                    <a:pt x="328" y="267"/>
                  </a:cubicBezTo>
                  <a:cubicBezTo>
                    <a:pt x="319" y="237"/>
                    <a:pt x="303" y="210"/>
                    <a:pt x="282" y="188"/>
                  </a:cubicBezTo>
                  <a:cubicBezTo>
                    <a:pt x="269" y="177"/>
                    <a:pt x="254" y="172"/>
                    <a:pt x="238" y="172"/>
                  </a:cubicBezTo>
                  <a:cubicBezTo>
                    <a:pt x="224" y="172"/>
                    <a:pt x="209" y="176"/>
                    <a:pt x="196" y="186"/>
                  </a:cubicBezTo>
                  <a:cubicBezTo>
                    <a:pt x="183" y="208"/>
                    <a:pt x="176" y="234"/>
                    <a:pt x="183" y="261"/>
                  </a:cubicBezTo>
                  <a:cubicBezTo>
                    <a:pt x="189" y="338"/>
                    <a:pt x="200" y="414"/>
                    <a:pt x="218" y="491"/>
                  </a:cubicBezTo>
                  <a:cubicBezTo>
                    <a:pt x="240" y="595"/>
                    <a:pt x="277" y="700"/>
                    <a:pt x="262" y="805"/>
                  </a:cubicBezTo>
                  <a:cubicBezTo>
                    <a:pt x="231" y="761"/>
                    <a:pt x="187" y="731"/>
                    <a:pt x="137" y="720"/>
                  </a:cubicBezTo>
                  <a:cubicBezTo>
                    <a:pt x="127" y="718"/>
                    <a:pt x="117" y="717"/>
                    <a:pt x="107" y="717"/>
                  </a:cubicBezTo>
                  <a:cubicBezTo>
                    <a:pt x="66" y="717"/>
                    <a:pt x="27" y="734"/>
                    <a:pt x="0" y="768"/>
                  </a:cubicBezTo>
                  <a:cubicBezTo>
                    <a:pt x="112" y="827"/>
                    <a:pt x="213" y="906"/>
                    <a:pt x="295" y="1003"/>
                  </a:cubicBezTo>
                  <a:cubicBezTo>
                    <a:pt x="325" y="1038"/>
                    <a:pt x="354" y="1080"/>
                    <a:pt x="352" y="1126"/>
                  </a:cubicBezTo>
                  <a:lnTo>
                    <a:pt x="602" y="1434"/>
                  </a:lnTo>
                  <a:cubicBezTo>
                    <a:pt x="716" y="1249"/>
                    <a:pt x="791" y="1043"/>
                    <a:pt x="824" y="827"/>
                  </a:cubicBezTo>
                  <a:cubicBezTo>
                    <a:pt x="831" y="777"/>
                    <a:pt x="835" y="731"/>
                    <a:pt x="848" y="680"/>
                  </a:cubicBezTo>
                  <a:cubicBezTo>
                    <a:pt x="861" y="628"/>
                    <a:pt x="881" y="579"/>
                    <a:pt x="890" y="526"/>
                  </a:cubicBezTo>
                  <a:cubicBezTo>
                    <a:pt x="901" y="474"/>
                    <a:pt x="888" y="419"/>
                    <a:pt x="857" y="375"/>
                  </a:cubicBezTo>
                  <a:cubicBezTo>
                    <a:pt x="853" y="368"/>
                    <a:pt x="846" y="364"/>
                    <a:pt x="839" y="362"/>
                  </a:cubicBezTo>
                  <a:cubicBezTo>
                    <a:pt x="838" y="362"/>
                    <a:pt x="837" y="362"/>
                    <a:pt x="836" y="362"/>
                  </a:cubicBezTo>
                  <a:cubicBezTo>
                    <a:pt x="822" y="362"/>
                    <a:pt x="810" y="376"/>
                    <a:pt x="804" y="390"/>
                  </a:cubicBezTo>
                  <a:cubicBezTo>
                    <a:pt x="771" y="454"/>
                    <a:pt x="754" y="529"/>
                    <a:pt x="703" y="581"/>
                  </a:cubicBezTo>
                  <a:cubicBezTo>
                    <a:pt x="716" y="461"/>
                    <a:pt x="727" y="340"/>
                    <a:pt x="738" y="219"/>
                  </a:cubicBezTo>
                  <a:cubicBezTo>
                    <a:pt x="743" y="190"/>
                    <a:pt x="741" y="162"/>
                    <a:pt x="727" y="136"/>
                  </a:cubicBezTo>
                  <a:cubicBezTo>
                    <a:pt x="718" y="120"/>
                    <a:pt x="700" y="111"/>
                    <a:pt x="683" y="111"/>
                  </a:cubicBezTo>
                  <a:cubicBezTo>
                    <a:pt x="673" y="111"/>
                    <a:pt x="664" y="114"/>
                    <a:pt x="657" y="122"/>
                  </a:cubicBezTo>
                  <a:cubicBezTo>
                    <a:pt x="653" y="131"/>
                    <a:pt x="648" y="140"/>
                    <a:pt x="648" y="149"/>
                  </a:cubicBezTo>
                  <a:cubicBezTo>
                    <a:pt x="620" y="254"/>
                    <a:pt x="593" y="357"/>
                    <a:pt x="567" y="463"/>
                  </a:cubicBezTo>
                  <a:cubicBezTo>
                    <a:pt x="538" y="333"/>
                    <a:pt x="554" y="195"/>
                    <a:pt x="512" y="67"/>
                  </a:cubicBezTo>
                  <a:cubicBezTo>
                    <a:pt x="506" y="50"/>
                    <a:pt x="497" y="32"/>
                    <a:pt x="484" y="19"/>
                  </a:cubicBezTo>
                  <a:cubicBezTo>
                    <a:pt x="473" y="7"/>
                    <a:pt x="460" y="0"/>
                    <a:pt x="445"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4"/>
            <p:cNvSpPr/>
            <p:nvPr/>
          </p:nvSpPr>
          <p:spPr>
            <a:xfrm>
              <a:off x="4040275" y="2047025"/>
              <a:ext cx="22375" cy="24450"/>
            </a:xfrm>
            <a:custGeom>
              <a:avLst/>
              <a:gdLst/>
              <a:ahLst/>
              <a:cxnLst/>
              <a:rect l="l" t="t" r="r" b="b"/>
              <a:pathLst>
                <a:path w="895" h="978" extrusionOk="0">
                  <a:moveTo>
                    <a:pt x="447" y="83"/>
                  </a:moveTo>
                  <a:cubicBezTo>
                    <a:pt x="449" y="83"/>
                    <a:pt x="451" y="83"/>
                    <a:pt x="453" y="83"/>
                  </a:cubicBezTo>
                  <a:cubicBezTo>
                    <a:pt x="535" y="86"/>
                    <a:pt x="611" y="121"/>
                    <a:pt x="666" y="180"/>
                  </a:cubicBezTo>
                  <a:cubicBezTo>
                    <a:pt x="783" y="296"/>
                    <a:pt x="820" y="505"/>
                    <a:pt x="783" y="661"/>
                  </a:cubicBezTo>
                  <a:cubicBezTo>
                    <a:pt x="765" y="744"/>
                    <a:pt x="708" y="815"/>
                    <a:pt x="631" y="848"/>
                  </a:cubicBezTo>
                  <a:cubicBezTo>
                    <a:pt x="552" y="881"/>
                    <a:pt x="469" y="867"/>
                    <a:pt x="387" y="889"/>
                  </a:cubicBezTo>
                  <a:cubicBezTo>
                    <a:pt x="382" y="891"/>
                    <a:pt x="378" y="893"/>
                    <a:pt x="374" y="896"/>
                  </a:cubicBezTo>
                  <a:lnTo>
                    <a:pt x="374" y="896"/>
                  </a:lnTo>
                  <a:cubicBezTo>
                    <a:pt x="334" y="887"/>
                    <a:pt x="295" y="870"/>
                    <a:pt x="260" y="848"/>
                  </a:cubicBezTo>
                  <a:cubicBezTo>
                    <a:pt x="192" y="797"/>
                    <a:pt x="141" y="725"/>
                    <a:pt x="119" y="641"/>
                  </a:cubicBezTo>
                  <a:cubicBezTo>
                    <a:pt x="95" y="560"/>
                    <a:pt x="86" y="474"/>
                    <a:pt x="95" y="389"/>
                  </a:cubicBezTo>
                  <a:cubicBezTo>
                    <a:pt x="106" y="303"/>
                    <a:pt x="152" y="224"/>
                    <a:pt x="225" y="173"/>
                  </a:cubicBezTo>
                  <a:cubicBezTo>
                    <a:pt x="289" y="126"/>
                    <a:pt x="368" y="83"/>
                    <a:pt x="447" y="83"/>
                  </a:cubicBezTo>
                  <a:close/>
                  <a:moveTo>
                    <a:pt x="459" y="1"/>
                  </a:moveTo>
                  <a:cubicBezTo>
                    <a:pt x="373" y="1"/>
                    <a:pt x="291" y="35"/>
                    <a:pt x="218" y="81"/>
                  </a:cubicBezTo>
                  <a:cubicBezTo>
                    <a:pt x="135" y="129"/>
                    <a:pt x="71" y="204"/>
                    <a:pt x="36" y="294"/>
                  </a:cubicBezTo>
                  <a:cubicBezTo>
                    <a:pt x="1" y="393"/>
                    <a:pt x="10" y="514"/>
                    <a:pt x="32" y="615"/>
                  </a:cubicBezTo>
                  <a:cubicBezTo>
                    <a:pt x="51" y="727"/>
                    <a:pt x="111" y="828"/>
                    <a:pt x="198" y="898"/>
                  </a:cubicBezTo>
                  <a:cubicBezTo>
                    <a:pt x="256" y="942"/>
                    <a:pt x="328" y="973"/>
                    <a:pt x="399" y="973"/>
                  </a:cubicBezTo>
                  <a:cubicBezTo>
                    <a:pt x="406" y="973"/>
                    <a:pt x="414" y="972"/>
                    <a:pt x="422" y="972"/>
                  </a:cubicBezTo>
                  <a:lnTo>
                    <a:pt x="422" y="972"/>
                  </a:lnTo>
                  <a:cubicBezTo>
                    <a:pt x="441" y="976"/>
                    <a:pt x="461" y="978"/>
                    <a:pt x="482" y="978"/>
                  </a:cubicBezTo>
                  <a:cubicBezTo>
                    <a:pt x="541" y="978"/>
                    <a:pt x="602" y="962"/>
                    <a:pt x="651" y="942"/>
                  </a:cubicBezTo>
                  <a:cubicBezTo>
                    <a:pt x="739" y="911"/>
                    <a:pt x="811" y="845"/>
                    <a:pt x="851" y="762"/>
                  </a:cubicBezTo>
                  <a:cubicBezTo>
                    <a:pt x="895" y="661"/>
                    <a:pt x="892" y="545"/>
                    <a:pt x="877" y="439"/>
                  </a:cubicBezTo>
                  <a:cubicBezTo>
                    <a:pt x="864" y="332"/>
                    <a:pt x="822" y="233"/>
                    <a:pt x="756" y="149"/>
                  </a:cubicBezTo>
                  <a:cubicBezTo>
                    <a:pt x="693" y="72"/>
                    <a:pt x="605" y="20"/>
                    <a:pt x="506" y="4"/>
                  </a:cubicBezTo>
                  <a:cubicBezTo>
                    <a:pt x="490" y="2"/>
                    <a:pt x="474" y="1"/>
                    <a:pt x="459"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4"/>
            <p:cNvSpPr/>
            <p:nvPr/>
          </p:nvSpPr>
          <p:spPr>
            <a:xfrm>
              <a:off x="4065550" y="2040825"/>
              <a:ext cx="19500" cy="22625"/>
            </a:xfrm>
            <a:custGeom>
              <a:avLst/>
              <a:gdLst/>
              <a:ahLst/>
              <a:cxnLst/>
              <a:rect l="l" t="t" r="r" b="b"/>
              <a:pathLst>
                <a:path w="780" h="905" extrusionOk="0">
                  <a:moveTo>
                    <a:pt x="378" y="80"/>
                  </a:moveTo>
                  <a:cubicBezTo>
                    <a:pt x="440" y="80"/>
                    <a:pt x="503" y="102"/>
                    <a:pt x="554" y="147"/>
                  </a:cubicBezTo>
                  <a:cubicBezTo>
                    <a:pt x="657" y="239"/>
                    <a:pt x="668" y="399"/>
                    <a:pt x="666" y="531"/>
                  </a:cubicBezTo>
                  <a:cubicBezTo>
                    <a:pt x="666" y="608"/>
                    <a:pt x="650" y="689"/>
                    <a:pt x="593" y="746"/>
                  </a:cubicBezTo>
                  <a:cubicBezTo>
                    <a:pt x="567" y="773"/>
                    <a:pt x="534" y="790"/>
                    <a:pt x="499" y="801"/>
                  </a:cubicBezTo>
                  <a:cubicBezTo>
                    <a:pt x="463" y="812"/>
                    <a:pt x="431" y="808"/>
                    <a:pt x="398" y="828"/>
                  </a:cubicBezTo>
                  <a:cubicBezTo>
                    <a:pt x="396" y="829"/>
                    <a:pt x="394" y="830"/>
                    <a:pt x="393" y="832"/>
                  </a:cubicBezTo>
                  <a:lnTo>
                    <a:pt x="393" y="832"/>
                  </a:lnTo>
                  <a:cubicBezTo>
                    <a:pt x="286" y="793"/>
                    <a:pt x="201" y="684"/>
                    <a:pt x="156" y="588"/>
                  </a:cubicBezTo>
                  <a:cubicBezTo>
                    <a:pt x="95" y="459"/>
                    <a:pt x="81" y="290"/>
                    <a:pt x="178" y="173"/>
                  </a:cubicBezTo>
                  <a:cubicBezTo>
                    <a:pt x="230" y="112"/>
                    <a:pt x="304" y="80"/>
                    <a:pt x="378" y="80"/>
                  </a:cubicBezTo>
                  <a:close/>
                  <a:moveTo>
                    <a:pt x="383" y="1"/>
                  </a:moveTo>
                  <a:cubicBezTo>
                    <a:pt x="312" y="1"/>
                    <a:pt x="240" y="23"/>
                    <a:pt x="178" y="68"/>
                  </a:cubicBezTo>
                  <a:cubicBezTo>
                    <a:pt x="31" y="175"/>
                    <a:pt x="0" y="375"/>
                    <a:pt x="53" y="540"/>
                  </a:cubicBezTo>
                  <a:cubicBezTo>
                    <a:pt x="104" y="701"/>
                    <a:pt x="219" y="849"/>
                    <a:pt x="387" y="876"/>
                  </a:cubicBezTo>
                  <a:lnTo>
                    <a:pt x="387" y="876"/>
                  </a:lnTo>
                  <a:cubicBezTo>
                    <a:pt x="388" y="877"/>
                    <a:pt x="390" y="879"/>
                    <a:pt x="391" y="880"/>
                  </a:cubicBezTo>
                  <a:cubicBezTo>
                    <a:pt x="413" y="898"/>
                    <a:pt x="433" y="905"/>
                    <a:pt x="455" y="905"/>
                  </a:cubicBezTo>
                  <a:cubicBezTo>
                    <a:pt x="469" y="905"/>
                    <a:pt x="484" y="902"/>
                    <a:pt x="501" y="898"/>
                  </a:cubicBezTo>
                  <a:cubicBezTo>
                    <a:pt x="543" y="889"/>
                    <a:pt x="584" y="872"/>
                    <a:pt x="619" y="847"/>
                  </a:cubicBezTo>
                  <a:cubicBezTo>
                    <a:pt x="690" y="795"/>
                    <a:pt x="738" y="716"/>
                    <a:pt x="751" y="628"/>
                  </a:cubicBezTo>
                  <a:cubicBezTo>
                    <a:pt x="780" y="465"/>
                    <a:pt x="760" y="257"/>
                    <a:pt x="652" y="125"/>
                  </a:cubicBezTo>
                  <a:cubicBezTo>
                    <a:pt x="582" y="43"/>
                    <a:pt x="483" y="1"/>
                    <a:pt x="383"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4"/>
            <p:cNvSpPr/>
            <p:nvPr/>
          </p:nvSpPr>
          <p:spPr>
            <a:xfrm>
              <a:off x="4059600" y="2049750"/>
              <a:ext cx="8650" cy="5675"/>
            </a:xfrm>
            <a:custGeom>
              <a:avLst/>
              <a:gdLst/>
              <a:ahLst/>
              <a:cxnLst/>
              <a:rect l="l" t="t" r="r" b="b"/>
              <a:pathLst>
                <a:path w="346" h="227" extrusionOk="0">
                  <a:moveTo>
                    <a:pt x="238" y="1"/>
                  </a:moveTo>
                  <a:cubicBezTo>
                    <a:pt x="189" y="1"/>
                    <a:pt x="140" y="18"/>
                    <a:pt x="102" y="49"/>
                  </a:cubicBezTo>
                  <a:cubicBezTo>
                    <a:pt x="78" y="69"/>
                    <a:pt x="56" y="93"/>
                    <a:pt x="40" y="122"/>
                  </a:cubicBezTo>
                  <a:cubicBezTo>
                    <a:pt x="25" y="146"/>
                    <a:pt x="1" y="187"/>
                    <a:pt x="16" y="216"/>
                  </a:cubicBezTo>
                  <a:cubicBezTo>
                    <a:pt x="20" y="222"/>
                    <a:pt x="26" y="226"/>
                    <a:pt x="34" y="227"/>
                  </a:cubicBezTo>
                  <a:lnTo>
                    <a:pt x="34" y="227"/>
                  </a:lnTo>
                  <a:cubicBezTo>
                    <a:pt x="63" y="224"/>
                    <a:pt x="84" y="194"/>
                    <a:pt x="98" y="176"/>
                  </a:cubicBezTo>
                  <a:cubicBezTo>
                    <a:pt x="106" y="165"/>
                    <a:pt x="115" y="157"/>
                    <a:pt x="126" y="146"/>
                  </a:cubicBezTo>
                  <a:cubicBezTo>
                    <a:pt x="130" y="141"/>
                    <a:pt x="135" y="137"/>
                    <a:pt x="139" y="135"/>
                  </a:cubicBezTo>
                  <a:lnTo>
                    <a:pt x="146" y="128"/>
                  </a:lnTo>
                  <a:cubicBezTo>
                    <a:pt x="146" y="128"/>
                    <a:pt x="149" y="125"/>
                    <a:pt x="150" y="124"/>
                  </a:cubicBezTo>
                  <a:lnTo>
                    <a:pt x="150" y="124"/>
                  </a:lnTo>
                  <a:cubicBezTo>
                    <a:pt x="159" y="117"/>
                    <a:pt x="170" y="111"/>
                    <a:pt x="181" y="104"/>
                  </a:cubicBezTo>
                  <a:cubicBezTo>
                    <a:pt x="181" y="104"/>
                    <a:pt x="185" y="102"/>
                    <a:pt x="186" y="102"/>
                  </a:cubicBezTo>
                  <a:lnTo>
                    <a:pt x="186" y="102"/>
                  </a:lnTo>
                  <a:cubicBezTo>
                    <a:pt x="186" y="102"/>
                    <a:pt x="185" y="102"/>
                    <a:pt x="183" y="104"/>
                  </a:cubicBezTo>
                  <a:lnTo>
                    <a:pt x="190" y="100"/>
                  </a:lnTo>
                  <a:cubicBezTo>
                    <a:pt x="196" y="97"/>
                    <a:pt x="203" y="97"/>
                    <a:pt x="210" y="95"/>
                  </a:cubicBezTo>
                  <a:lnTo>
                    <a:pt x="218" y="93"/>
                  </a:lnTo>
                  <a:lnTo>
                    <a:pt x="218" y="93"/>
                  </a:lnTo>
                  <a:cubicBezTo>
                    <a:pt x="215" y="94"/>
                    <a:pt x="214" y="94"/>
                    <a:pt x="214" y="94"/>
                  </a:cubicBezTo>
                  <a:cubicBezTo>
                    <a:pt x="213" y="94"/>
                    <a:pt x="217" y="93"/>
                    <a:pt x="218" y="93"/>
                  </a:cubicBezTo>
                  <a:lnTo>
                    <a:pt x="218" y="93"/>
                  </a:lnTo>
                  <a:lnTo>
                    <a:pt x="218" y="93"/>
                  </a:lnTo>
                  <a:lnTo>
                    <a:pt x="245" y="93"/>
                  </a:lnTo>
                  <a:cubicBezTo>
                    <a:pt x="243" y="93"/>
                    <a:pt x="240" y="92"/>
                    <a:pt x="240" y="92"/>
                  </a:cubicBezTo>
                  <a:lnTo>
                    <a:pt x="240" y="92"/>
                  </a:lnTo>
                  <a:cubicBezTo>
                    <a:pt x="241" y="92"/>
                    <a:pt x="242" y="92"/>
                    <a:pt x="245" y="93"/>
                  </a:cubicBezTo>
                  <a:cubicBezTo>
                    <a:pt x="255" y="95"/>
                    <a:pt x="257" y="97"/>
                    <a:pt x="263" y="99"/>
                  </a:cubicBezTo>
                  <a:lnTo>
                    <a:pt x="263" y="99"/>
                  </a:lnTo>
                  <a:cubicBezTo>
                    <a:pt x="265" y="100"/>
                    <a:pt x="269" y="102"/>
                    <a:pt x="271" y="102"/>
                  </a:cubicBezTo>
                  <a:cubicBezTo>
                    <a:pt x="282" y="108"/>
                    <a:pt x="295" y="111"/>
                    <a:pt x="306" y="111"/>
                  </a:cubicBezTo>
                  <a:cubicBezTo>
                    <a:pt x="330" y="108"/>
                    <a:pt x="346" y="89"/>
                    <a:pt x="346" y="67"/>
                  </a:cubicBezTo>
                  <a:cubicBezTo>
                    <a:pt x="343" y="27"/>
                    <a:pt x="302" y="10"/>
                    <a:pt x="269" y="3"/>
                  </a:cubicBezTo>
                  <a:cubicBezTo>
                    <a:pt x="259" y="1"/>
                    <a:pt x="249" y="1"/>
                    <a:pt x="238" y="1"/>
                  </a:cubicBezTo>
                  <a:close/>
                  <a:moveTo>
                    <a:pt x="34" y="227"/>
                  </a:moveTo>
                  <a:cubicBezTo>
                    <a:pt x="34" y="227"/>
                    <a:pt x="34" y="227"/>
                    <a:pt x="34" y="227"/>
                  </a:cubicBezTo>
                  <a:lnTo>
                    <a:pt x="36" y="227"/>
                  </a:lnTo>
                  <a:cubicBezTo>
                    <a:pt x="35" y="227"/>
                    <a:pt x="35" y="227"/>
                    <a:pt x="34" y="227"/>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4"/>
            <p:cNvSpPr/>
            <p:nvPr/>
          </p:nvSpPr>
          <p:spPr>
            <a:xfrm>
              <a:off x="4030125" y="2056350"/>
              <a:ext cx="12975" cy="2450"/>
            </a:xfrm>
            <a:custGeom>
              <a:avLst/>
              <a:gdLst/>
              <a:ahLst/>
              <a:cxnLst/>
              <a:rect l="l" t="t" r="r" b="b"/>
              <a:pathLst>
                <a:path w="519" h="98" extrusionOk="0">
                  <a:moveTo>
                    <a:pt x="467" y="0"/>
                  </a:moveTo>
                  <a:cubicBezTo>
                    <a:pt x="453" y="0"/>
                    <a:pt x="439" y="3"/>
                    <a:pt x="427" y="7"/>
                  </a:cubicBezTo>
                  <a:cubicBezTo>
                    <a:pt x="405" y="9"/>
                    <a:pt x="385" y="11"/>
                    <a:pt x="363" y="13"/>
                  </a:cubicBezTo>
                  <a:cubicBezTo>
                    <a:pt x="321" y="18"/>
                    <a:pt x="282" y="20"/>
                    <a:pt x="240" y="20"/>
                  </a:cubicBezTo>
                  <a:cubicBezTo>
                    <a:pt x="206" y="20"/>
                    <a:pt x="172" y="15"/>
                    <a:pt x="137" y="15"/>
                  </a:cubicBezTo>
                  <a:cubicBezTo>
                    <a:pt x="131" y="15"/>
                    <a:pt x="125" y="15"/>
                    <a:pt x="119" y="16"/>
                  </a:cubicBezTo>
                  <a:cubicBezTo>
                    <a:pt x="106" y="16"/>
                    <a:pt x="92" y="17"/>
                    <a:pt x="78" y="17"/>
                  </a:cubicBezTo>
                  <a:cubicBezTo>
                    <a:pt x="71" y="17"/>
                    <a:pt x="64" y="16"/>
                    <a:pt x="58" y="16"/>
                  </a:cubicBezTo>
                  <a:cubicBezTo>
                    <a:pt x="47" y="14"/>
                    <a:pt x="37" y="11"/>
                    <a:pt x="28" y="11"/>
                  </a:cubicBezTo>
                  <a:cubicBezTo>
                    <a:pt x="20" y="11"/>
                    <a:pt x="12" y="14"/>
                    <a:pt x="5" y="22"/>
                  </a:cubicBezTo>
                  <a:cubicBezTo>
                    <a:pt x="1" y="24"/>
                    <a:pt x="1" y="31"/>
                    <a:pt x="1" y="38"/>
                  </a:cubicBezTo>
                  <a:cubicBezTo>
                    <a:pt x="7" y="57"/>
                    <a:pt x="25" y="60"/>
                    <a:pt x="44" y="64"/>
                  </a:cubicBezTo>
                  <a:cubicBezTo>
                    <a:pt x="64" y="71"/>
                    <a:pt x="86" y="82"/>
                    <a:pt x="110" y="86"/>
                  </a:cubicBezTo>
                  <a:cubicBezTo>
                    <a:pt x="145" y="93"/>
                    <a:pt x="181" y="97"/>
                    <a:pt x="217" y="97"/>
                  </a:cubicBezTo>
                  <a:cubicBezTo>
                    <a:pt x="225" y="97"/>
                    <a:pt x="232" y="97"/>
                    <a:pt x="240" y="97"/>
                  </a:cubicBezTo>
                  <a:cubicBezTo>
                    <a:pt x="284" y="97"/>
                    <a:pt x="328" y="95"/>
                    <a:pt x="372" y="88"/>
                  </a:cubicBezTo>
                  <a:cubicBezTo>
                    <a:pt x="413" y="84"/>
                    <a:pt x="473" y="82"/>
                    <a:pt x="503" y="51"/>
                  </a:cubicBezTo>
                  <a:cubicBezTo>
                    <a:pt x="519" y="35"/>
                    <a:pt x="512" y="9"/>
                    <a:pt x="490" y="5"/>
                  </a:cubicBezTo>
                  <a:lnTo>
                    <a:pt x="490" y="2"/>
                  </a:lnTo>
                  <a:cubicBezTo>
                    <a:pt x="483" y="1"/>
                    <a:pt x="475" y="0"/>
                    <a:pt x="467"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7" name="Google Shape;1017;p14"/>
          <p:cNvGrpSpPr/>
          <p:nvPr/>
        </p:nvGrpSpPr>
        <p:grpSpPr>
          <a:xfrm>
            <a:off x="4775854" y="2008178"/>
            <a:ext cx="1456414" cy="1022566"/>
            <a:chOff x="3311425" y="2487350"/>
            <a:chExt cx="441525" cy="310000"/>
          </a:xfrm>
        </p:grpSpPr>
        <p:sp>
          <p:nvSpPr>
            <p:cNvPr id="1018" name="Google Shape;1018;p14"/>
            <p:cNvSpPr/>
            <p:nvPr/>
          </p:nvSpPr>
          <p:spPr>
            <a:xfrm>
              <a:off x="3647225" y="2488925"/>
              <a:ext cx="14575" cy="308425"/>
            </a:xfrm>
            <a:custGeom>
              <a:avLst/>
              <a:gdLst/>
              <a:ahLst/>
              <a:cxnLst/>
              <a:rect l="l" t="t" r="r" b="b"/>
              <a:pathLst>
                <a:path w="583" h="12337" extrusionOk="0">
                  <a:moveTo>
                    <a:pt x="565" y="1"/>
                  </a:moveTo>
                  <a:lnTo>
                    <a:pt x="0" y="3"/>
                  </a:lnTo>
                  <a:lnTo>
                    <a:pt x="16" y="12337"/>
                  </a:lnTo>
                  <a:lnTo>
                    <a:pt x="582" y="12334"/>
                  </a:lnTo>
                  <a:lnTo>
                    <a:pt x="565"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4"/>
            <p:cNvSpPr/>
            <p:nvPr/>
          </p:nvSpPr>
          <p:spPr>
            <a:xfrm>
              <a:off x="3738375" y="2488925"/>
              <a:ext cx="14575" cy="308425"/>
            </a:xfrm>
            <a:custGeom>
              <a:avLst/>
              <a:gdLst/>
              <a:ahLst/>
              <a:cxnLst/>
              <a:rect l="l" t="t" r="r" b="b"/>
              <a:pathLst>
                <a:path w="583" h="12337" extrusionOk="0">
                  <a:moveTo>
                    <a:pt x="567" y="1"/>
                  </a:moveTo>
                  <a:lnTo>
                    <a:pt x="0" y="3"/>
                  </a:lnTo>
                  <a:lnTo>
                    <a:pt x="18" y="12337"/>
                  </a:lnTo>
                  <a:lnTo>
                    <a:pt x="582" y="12334"/>
                  </a:lnTo>
                  <a:lnTo>
                    <a:pt x="567"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4"/>
            <p:cNvSpPr/>
            <p:nvPr/>
          </p:nvSpPr>
          <p:spPr>
            <a:xfrm>
              <a:off x="3654625" y="2514250"/>
              <a:ext cx="88650" cy="14125"/>
            </a:xfrm>
            <a:custGeom>
              <a:avLst/>
              <a:gdLst/>
              <a:ahLst/>
              <a:cxnLst/>
              <a:rect l="l" t="t" r="r" b="b"/>
              <a:pathLst>
                <a:path w="3546" h="565" extrusionOk="0">
                  <a:moveTo>
                    <a:pt x="1" y="0"/>
                  </a:moveTo>
                  <a:lnTo>
                    <a:pt x="1" y="565"/>
                  </a:lnTo>
                  <a:lnTo>
                    <a:pt x="3546" y="565"/>
                  </a:lnTo>
                  <a:lnTo>
                    <a:pt x="3546"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4"/>
            <p:cNvSpPr/>
            <p:nvPr/>
          </p:nvSpPr>
          <p:spPr>
            <a:xfrm>
              <a:off x="3654625" y="2571900"/>
              <a:ext cx="88650" cy="14125"/>
            </a:xfrm>
            <a:custGeom>
              <a:avLst/>
              <a:gdLst/>
              <a:ahLst/>
              <a:cxnLst/>
              <a:rect l="l" t="t" r="r" b="b"/>
              <a:pathLst>
                <a:path w="3546" h="565" extrusionOk="0">
                  <a:moveTo>
                    <a:pt x="1" y="0"/>
                  </a:moveTo>
                  <a:lnTo>
                    <a:pt x="1" y="565"/>
                  </a:lnTo>
                  <a:lnTo>
                    <a:pt x="3546" y="565"/>
                  </a:lnTo>
                  <a:lnTo>
                    <a:pt x="3546"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4"/>
            <p:cNvSpPr/>
            <p:nvPr/>
          </p:nvSpPr>
          <p:spPr>
            <a:xfrm>
              <a:off x="3654625" y="2629475"/>
              <a:ext cx="88650" cy="14200"/>
            </a:xfrm>
            <a:custGeom>
              <a:avLst/>
              <a:gdLst/>
              <a:ahLst/>
              <a:cxnLst/>
              <a:rect l="l" t="t" r="r" b="b"/>
              <a:pathLst>
                <a:path w="3546" h="568" extrusionOk="0">
                  <a:moveTo>
                    <a:pt x="1" y="1"/>
                  </a:moveTo>
                  <a:lnTo>
                    <a:pt x="1" y="568"/>
                  </a:lnTo>
                  <a:lnTo>
                    <a:pt x="3546" y="568"/>
                  </a:lnTo>
                  <a:lnTo>
                    <a:pt x="3546"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4"/>
            <p:cNvSpPr/>
            <p:nvPr/>
          </p:nvSpPr>
          <p:spPr>
            <a:xfrm>
              <a:off x="3654625" y="2687125"/>
              <a:ext cx="88650" cy="14200"/>
            </a:xfrm>
            <a:custGeom>
              <a:avLst/>
              <a:gdLst/>
              <a:ahLst/>
              <a:cxnLst/>
              <a:rect l="l" t="t" r="r" b="b"/>
              <a:pathLst>
                <a:path w="3546" h="568" extrusionOk="0">
                  <a:moveTo>
                    <a:pt x="1" y="1"/>
                  </a:moveTo>
                  <a:lnTo>
                    <a:pt x="1" y="568"/>
                  </a:lnTo>
                  <a:lnTo>
                    <a:pt x="3546" y="568"/>
                  </a:lnTo>
                  <a:lnTo>
                    <a:pt x="3546"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14"/>
            <p:cNvSpPr/>
            <p:nvPr/>
          </p:nvSpPr>
          <p:spPr>
            <a:xfrm>
              <a:off x="3654625" y="2744775"/>
              <a:ext cx="88650" cy="14200"/>
            </a:xfrm>
            <a:custGeom>
              <a:avLst/>
              <a:gdLst/>
              <a:ahLst/>
              <a:cxnLst/>
              <a:rect l="l" t="t" r="r" b="b"/>
              <a:pathLst>
                <a:path w="3546" h="568" extrusionOk="0">
                  <a:moveTo>
                    <a:pt x="1" y="1"/>
                  </a:moveTo>
                  <a:lnTo>
                    <a:pt x="1" y="567"/>
                  </a:lnTo>
                  <a:lnTo>
                    <a:pt x="3546" y="567"/>
                  </a:lnTo>
                  <a:lnTo>
                    <a:pt x="3546"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4"/>
            <p:cNvSpPr/>
            <p:nvPr/>
          </p:nvSpPr>
          <p:spPr>
            <a:xfrm>
              <a:off x="3311425" y="2487350"/>
              <a:ext cx="434325" cy="309775"/>
            </a:xfrm>
            <a:custGeom>
              <a:avLst/>
              <a:gdLst/>
              <a:ahLst/>
              <a:cxnLst/>
              <a:rect l="l" t="t" r="r" b="b"/>
              <a:pathLst>
                <a:path w="17373" h="12391" extrusionOk="0">
                  <a:moveTo>
                    <a:pt x="11583" y="0"/>
                  </a:moveTo>
                  <a:cubicBezTo>
                    <a:pt x="11583" y="4131"/>
                    <a:pt x="1" y="8260"/>
                    <a:pt x="1" y="12391"/>
                  </a:cubicBezTo>
                  <a:lnTo>
                    <a:pt x="5792" y="12391"/>
                  </a:lnTo>
                  <a:cubicBezTo>
                    <a:pt x="5792" y="8260"/>
                    <a:pt x="17372" y="4131"/>
                    <a:pt x="1737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6" name="Google Shape;1026;p14"/>
          <p:cNvGrpSpPr/>
          <p:nvPr/>
        </p:nvGrpSpPr>
        <p:grpSpPr>
          <a:xfrm>
            <a:off x="4052602" y="539992"/>
            <a:ext cx="1189094" cy="1933949"/>
            <a:chOff x="6362575" y="3991175"/>
            <a:chExt cx="336425" cy="510075"/>
          </a:xfrm>
        </p:grpSpPr>
        <p:sp>
          <p:nvSpPr>
            <p:cNvPr id="1027" name="Google Shape;1027;p14"/>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14"/>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14"/>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4"/>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4"/>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14"/>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14"/>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4"/>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4"/>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14"/>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4"/>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4"/>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14"/>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14"/>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14"/>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14"/>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14"/>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4"/>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4"/>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6" name="Google Shape;1046;p14"/>
          <p:cNvGrpSpPr/>
          <p:nvPr/>
        </p:nvGrpSpPr>
        <p:grpSpPr>
          <a:xfrm>
            <a:off x="6773413" y="957422"/>
            <a:ext cx="438391" cy="437645"/>
            <a:chOff x="5721625" y="4984150"/>
            <a:chExt cx="196950" cy="196650"/>
          </a:xfrm>
        </p:grpSpPr>
        <p:sp>
          <p:nvSpPr>
            <p:cNvPr id="1047" name="Google Shape;1047;p14"/>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4"/>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4"/>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4"/>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4"/>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2" name="Google Shape;1052;p14"/>
          <p:cNvGrpSpPr/>
          <p:nvPr/>
        </p:nvGrpSpPr>
        <p:grpSpPr>
          <a:xfrm>
            <a:off x="5577388" y="3580572"/>
            <a:ext cx="438391" cy="437645"/>
            <a:chOff x="5721625" y="4984150"/>
            <a:chExt cx="196950" cy="196650"/>
          </a:xfrm>
        </p:grpSpPr>
        <p:sp>
          <p:nvSpPr>
            <p:cNvPr id="1053" name="Google Shape;1053;p14"/>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4"/>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4"/>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4"/>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14"/>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8" name="Google Shape;1058;p14"/>
          <p:cNvSpPr txBox="1">
            <a:spLocks noGrp="1"/>
          </p:cNvSpPr>
          <p:nvPr>
            <p:ph type="ctrTitle"/>
          </p:nvPr>
        </p:nvSpPr>
        <p:spPr>
          <a:xfrm flipH="1">
            <a:off x="1179400" y="2926575"/>
            <a:ext cx="2115900" cy="382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s"/>
              <a:t>USGA Senators </a:t>
            </a:r>
            <a:endParaRPr/>
          </a:p>
        </p:txBody>
      </p:sp>
      <p:sp>
        <p:nvSpPr>
          <p:cNvPr id="1059" name="Google Shape;1059;p14"/>
          <p:cNvSpPr/>
          <p:nvPr/>
        </p:nvSpPr>
        <p:spPr>
          <a:xfrm>
            <a:off x="1041600" y="1635869"/>
            <a:ext cx="137791" cy="577770"/>
          </a:xfrm>
          <a:custGeom>
            <a:avLst/>
            <a:gdLst/>
            <a:ahLst/>
            <a:cxnLst/>
            <a:rect l="l" t="t" r="r" b="b"/>
            <a:pathLst>
              <a:path w="16497" h="50793" extrusionOk="0">
                <a:moveTo>
                  <a:pt x="16497" y="0"/>
                </a:moveTo>
                <a:cubicBezTo>
                  <a:pt x="10014" y="4486"/>
                  <a:pt x="3457" y="10432"/>
                  <a:pt x="1105" y="17957"/>
                </a:cubicBezTo>
                <a:cubicBezTo>
                  <a:pt x="-2383" y="29114"/>
                  <a:pt x="2963" y="45565"/>
                  <a:pt x="13418" y="50793"/>
                </a:cubicBezTo>
              </a:path>
            </a:pathLst>
          </a:custGeom>
          <a:noFill/>
          <a:ln w="1905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txBox="1">
            <a:spLocks noGrp="1"/>
          </p:cNvSpPr>
          <p:nvPr>
            <p:ph type="ctrTitle"/>
          </p:nvPr>
        </p:nvSpPr>
        <p:spPr>
          <a:xfrm flipH="1">
            <a:off x="1041600" y="2473950"/>
            <a:ext cx="2669700" cy="382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s"/>
              <a:t>Faculty Committees</a:t>
            </a:r>
            <a:endParaRPr/>
          </a:p>
        </p:txBody>
      </p:sp>
      <p:sp>
        <p:nvSpPr>
          <p:cNvPr id="1062" name="Google Shape;1062;p14"/>
          <p:cNvSpPr/>
          <p:nvPr/>
        </p:nvSpPr>
        <p:spPr>
          <a:xfrm rot="10799136">
            <a:off x="3649540" y="2640446"/>
            <a:ext cx="164186" cy="517327"/>
          </a:xfrm>
          <a:custGeom>
            <a:avLst/>
            <a:gdLst/>
            <a:ahLst/>
            <a:cxnLst/>
            <a:rect l="l" t="t" r="r" b="b"/>
            <a:pathLst>
              <a:path w="16497" h="50793" extrusionOk="0">
                <a:moveTo>
                  <a:pt x="16497" y="0"/>
                </a:moveTo>
                <a:cubicBezTo>
                  <a:pt x="10014" y="4486"/>
                  <a:pt x="3457" y="10432"/>
                  <a:pt x="1105" y="17957"/>
                </a:cubicBezTo>
                <a:cubicBezTo>
                  <a:pt x="-2383" y="29114"/>
                  <a:pt x="2963" y="45565"/>
                  <a:pt x="13418" y="50793"/>
                </a:cubicBezTo>
              </a:path>
            </a:pathLst>
          </a:custGeom>
          <a:noFill/>
          <a:ln w="1905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grpSp>
        <p:nvGrpSpPr>
          <p:cNvPr id="956" name="Google Shape;956;p14"/>
          <p:cNvGrpSpPr/>
          <p:nvPr/>
        </p:nvGrpSpPr>
        <p:grpSpPr>
          <a:xfrm>
            <a:off x="5184550" y="2457487"/>
            <a:ext cx="4381869" cy="3250687"/>
            <a:chOff x="3824819" y="3982948"/>
            <a:chExt cx="880300" cy="653050"/>
          </a:xfrm>
        </p:grpSpPr>
        <p:sp>
          <p:nvSpPr>
            <p:cNvPr id="957" name="Google Shape;957;p14"/>
            <p:cNvSpPr/>
            <p:nvPr/>
          </p:nvSpPr>
          <p:spPr>
            <a:xfrm>
              <a:off x="3824819" y="3982948"/>
              <a:ext cx="880300" cy="653050"/>
            </a:xfrm>
            <a:custGeom>
              <a:avLst/>
              <a:gdLst/>
              <a:ahLst/>
              <a:cxnLst/>
              <a:rect l="l" t="t" r="r" b="b"/>
              <a:pathLst>
                <a:path w="35212" h="26122" extrusionOk="0">
                  <a:moveTo>
                    <a:pt x="33920" y="1"/>
                  </a:moveTo>
                  <a:cubicBezTo>
                    <a:pt x="33711" y="1"/>
                    <a:pt x="33459" y="47"/>
                    <a:pt x="33156" y="148"/>
                  </a:cubicBezTo>
                  <a:cubicBezTo>
                    <a:pt x="31353" y="753"/>
                    <a:pt x="29782" y="2373"/>
                    <a:pt x="28599" y="3790"/>
                  </a:cubicBezTo>
                  <a:cubicBezTo>
                    <a:pt x="27212" y="5450"/>
                    <a:pt x="26044" y="7293"/>
                    <a:pt x="24556" y="8863"/>
                  </a:cubicBezTo>
                  <a:cubicBezTo>
                    <a:pt x="20053" y="13616"/>
                    <a:pt x="13296" y="15294"/>
                    <a:pt x="7461" y="18262"/>
                  </a:cubicBezTo>
                  <a:cubicBezTo>
                    <a:pt x="4149" y="19945"/>
                    <a:pt x="834" y="22426"/>
                    <a:pt x="0" y="26045"/>
                  </a:cubicBezTo>
                  <a:cubicBezTo>
                    <a:pt x="817" y="26096"/>
                    <a:pt x="1634" y="26122"/>
                    <a:pt x="2451" y="26122"/>
                  </a:cubicBezTo>
                  <a:cubicBezTo>
                    <a:pt x="4013" y="26122"/>
                    <a:pt x="5574" y="26028"/>
                    <a:pt x="7125" y="25841"/>
                  </a:cubicBezTo>
                  <a:cubicBezTo>
                    <a:pt x="7640" y="25779"/>
                    <a:pt x="8168" y="25701"/>
                    <a:pt x="8611" y="25432"/>
                  </a:cubicBezTo>
                  <a:cubicBezTo>
                    <a:pt x="9036" y="25174"/>
                    <a:pt x="9341" y="24763"/>
                    <a:pt x="9661" y="24381"/>
                  </a:cubicBezTo>
                  <a:cubicBezTo>
                    <a:pt x="14462" y="18636"/>
                    <a:pt x="23387" y="18402"/>
                    <a:pt x="29137" y="13607"/>
                  </a:cubicBezTo>
                  <a:cubicBezTo>
                    <a:pt x="32257" y="11006"/>
                    <a:pt x="34189" y="7138"/>
                    <a:pt x="34691" y="3133"/>
                  </a:cubicBezTo>
                  <a:cubicBezTo>
                    <a:pt x="34862" y="1767"/>
                    <a:pt x="35212" y="1"/>
                    <a:pt x="33920"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4"/>
            <p:cNvSpPr/>
            <p:nvPr/>
          </p:nvSpPr>
          <p:spPr>
            <a:xfrm>
              <a:off x="4457000" y="4254725"/>
              <a:ext cx="19975" cy="5425"/>
            </a:xfrm>
            <a:custGeom>
              <a:avLst/>
              <a:gdLst/>
              <a:ahLst/>
              <a:cxnLst/>
              <a:rect l="l" t="t" r="r" b="b"/>
              <a:pathLst>
                <a:path w="799" h="217" extrusionOk="0">
                  <a:moveTo>
                    <a:pt x="723" y="0"/>
                  </a:moveTo>
                  <a:cubicBezTo>
                    <a:pt x="714" y="0"/>
                    <a:pt x="705" y="1"/>
                    <a:pt x="695" y="3"/>
                  </a:cubicBezTo>
                  <a:cubicBezTo>
                    <a:pt x="697" y="3"/>
                    <a:pt x="698" y="3"/>
                    <a:pt x="699" y="3"/>
                  </a:cubicBezTo>
                  <a:lnTo>
                    <a:pt x="699" y="3"/>
                  </a:lnTo>
                  <a:cubicBezTo>
                    <a:pt x="700" y="3"/>
                    <a:pt x="688" y="4"/>
                    <a:pt x="687" y="4"/>
                  </a:cubicBezTo>
                  <a:lnTo>
                    <a:pt x="663" y="8"/>
                  </a:lnTo>
                  <a:cubicBezTo>
                    <a:pt x="650" y="9"/>
                    <a:pt x="636" y="9"/>
                    <a:pt x="624" y="10"/>
                  </a:cubicBezTo>
                  <a:cubicBezTo>
                    <a:pt x="606" y="11"/>
                    <a:pt x="588" y="14"/>
                    <a:pt x="570" y="17"/>
                  </a:cubicBezTo>
                  <a:lnTo>
                    <a:pt x="555" y="19"/>
                  </a:lnTo>
                  <a:cubicBezTo>
                    <a:pt x="558" y="19"/>
                    <a:pt x="558" y="18"/>
                    <a:pt x="558" y="18"/>
                  </a:cubicBezTo>
                  <a:cubicBezTo>
                    <a:pt x="556" y="18"/>
                    <a:pt x="542" y="20"/>
                    <a:pt x="540" y="21"/>
                  </a:cubicBezTo>
                  <a:cubicBezTo>
                    <a:pt x="522" y="23"/>
                    <a:pt x="504" y="25"/>
                    <a:pt x="485" y="29"/>
                  </a:cubicBezTo>
                  <a:cubicBezTo>
                    <a:pt x="480" y="30"/>
                    <a:pt x="474" y="30"/>
                    <a:pt x="467" y="31"/>
                  </a:cubicBezTo>
                  <a:lnTo>
                    <a:pt x="467" y="31"/>
                  </a:lnTo>
                  <a:cubicBezTo>
                    <a:pt x="465" y="32"/>
                    <a:pt x="461" y="32"/>
                    <a:pt x="460" y="32"/>
                  </a:cubicBezTo>
                  <a:cubicBezTo>
                    <a:pt x="446" y="34"/>
                    <a:pt x="432" y="35"/>
                    <a:pt x="417" y="37"/>
                  </a:cubicBezTo>
                  <a:cubicBezTo>
                    <a:pt x="321" y="48"/>
                    <a:pt x="225" y="53"/>
                    <a:pt x="129" y="53"/>
                  </a:cubicBezTo>
                  <a:cubicBezTo>
                    <a:pt x="113" y="53"/>
                    <a:pt x="97" y="53"/>
                    <a:pt x="81" y="53"/>
                  </a:cubicBezTo>
                  <a:cubicBezTo>
                    <a:pt x="36" y="53"/>
                    <a:pt x="0" y="89"/>
                    <a:pt x="0" y="133"/>
                  </a:cubicBezTo>
                  <a:cubicBezTo>
                    <a:pt x="1" y="177"/>
                    <a:pt x="36" y="212"/>
                    <a:pt x="81" y="213"/>
                  </a:cubicBezTo>
                  <a:lnTo>
                    <a:pt x="81" y="214"/>
                  </a:lnTo>
                  <a:cubicBezTo>
                    <a:pt x="111" y="216"/>
                    <a:pt x="142" y="217"/>
                    <a:pt x="173" y="217"/>
                  </a:cubicBezTo>
                  <a:cubicBezTo>
                    <a:pt x="262" y="217"/>
                    <a:pt x="351" y="210"/>
                    <a:pt x="439" y="197"/>
                  </a:cubicBezTo>
                  <a:cubicBezTo>
                    <a:pt x="495" y="190"/>
                    <a:pt x="550" y="178"/>
                    <a:pt x="603" y="164"/>
                  </a:cubicBezTo>
                  <a:cubicBezTo>
                    <a:pt x="617" y="160"/>
                    <a:pt x="632" y="156"/>
                    <a:pt x="646" y="151"/>
                  </a:cubicBezTo>
                  <a:cubicBezTo>
                    <a:pt x="656" y="148"/>
                    <a:pt x="667" y="143"/>
                    <a:pt x="676" y="137"/>
                  </a:cubicBezTo>
                  <a:cubicBezTo>
                    <a:pt x="678" y="136"/>
                    <a:pt x="679" y="136"/>
                    <a:pt x="679" y="136"/>
                  </a:cubicBezTo>
                  <a:lnTo>
                    <a:pt x="679" y="136"/>
                  </a:lnTo>
                  <a:cubicBezTo>
                    <a:pt x="679" y="136"/>
                    <a:pt x="678" y="136"/>
                    <a:pt x="678" y="136"/>
                  </a:cubicBezTo>
                  <a:lnTo>
                    <a:pt x="678" y="136"/>
                  </a:lnTo>
                  <a:lnTo>
                    <a:pt x="686" y="133"/>
                  </a:lnTo>
                  <a:cubicBezTo>
                    <a:pt x="703" y="126"/>
                    <a:pt x="718" y="119"/>
                    <a:pt x="735" y="112"/>
                  </a:cubicBezTo>
                  <a:cubicBezTo>
                    <a:pt x="750" y="106"/>
                    <a:pt x="763" y="96"/>
                    <a:pt x="774" y="85"/>
                  </a:cubicBezTo>
                  <a:cubicBezTo>
                    <a:pt x="799" y="61"/>
                    <a:pt x="789" y="12"/>
                    <a:pt x="753" y="5"/>
                  </a:cubicBezTo>
                  <a:cubicBezTo>
                    <a:pt x="744" y="2"/>
                    <a:pt x="733" y="1"/>
                    <a:pt x="72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4"/>
            <p:cNvSpPr/>
            <p:nvPr/>
          </p:nvSpPr>
          <p:spPr>
            <a:xfrm>
              <a:off x="4478250" y="4244250"/>
              <a:ext cx="14300" cy="4300"/>
            </a:xfrm>
            <a:custGeom>
              <a:avLst/>
              <a:gdLst/>
              <a:ahLst/>
              <a:cxnLst/>
              <a:rect l="l" t="t" r="r" b="b"/>
              <a:pathLst>
                <a:path w="572" h="172" extrusionOk="0">
                  <a:moveTo>
                    <a:pt x="321" y="29"/>
                  </a:moveTo>
                  <a:lnTo>
                    <a:pt x="321" y="29"/>
                  </a:lnTo>
                  <a:cubicBezTo>
                    <a:pt x="321" y="29"/>
                    <a:pt x="319" y="30"/>
                    <a:pt x="316" y="30"/>
                  </a:cubicBezTo>
                  <a:cubicBezTo>
                    <a:pt x="320" y="30"/>
                    <a:pt x="321" y="29"/>
                    <a:pt x="321" y="29"/>
                  </a:cubicBezTo>
                  <a:close/>
                  <a:moveTo>
                    <a:pt x="484" y="1"/>
                  </a:moveTo>
                  <a:cubicBezTo>
                    <a:pt x="470" y="1"/>
                    <a:pt x="457" y="3"/>
                    <a:pt x="444" y="6"/>
                  </a:cubicBezTo>
                  <a:cubicBezTo>
                    <a:pt x="425" y="10"/>
                    <a:pt x="406" y="14"/>
                    <a:pt x="386" y="19"/>
                  </a:cubicBezTo>
                  <a:cubicBezTo>
                    <a:pt x="367" y="23"/>
                    <a:pt x="350" y="25"/>
                    <a:pt x="331" y="28"/>
                  </a:cubicBezTo>
                  <a:lnTo>
                    <a:pt x="316" y="30"/>
                  </a:lnTo>
                  <a:cubicBezTo>
                    <a:pt x="306" y="31"/>
                    <a:pt x="295" y="32"/>
                    <a:pt x="286" y="33"/>
                  </a:cubicBezTo>
                  <a:cubicBezTo>
                    <a:pt x="248" y="38"/>
                    <a:pt x="211" y="39"/>
                    <a:pt x="174" y="40"/>
                  </a:cubicBezTo>
                  <a:cubicBezTo>
                    <a:pt x="134" y="42"/>
                    <a:pt x="96" y="40"/>
                    <a:pt x="56" y="44"/>
                  </a:cubicBezTo>
                  <a:cubicBezTo>
                    <a:pt x="30" y="45"/>
                    <a:pt x="8" y="65"/>
                    <a:pt x="3" y="91"/>
                  </a:cubicBezTo>
                  <a:cubicBezTo>
                    <a:pt x="0" y="118"/>
                    <a:pt x="17" y="143"/>
                    <a:pt x="42" y="150"/>
                  </a:cubicBezTo>
                  <a:lnTo>
                    <a:pt x="42" y="149"/>
                  </a:lnTo>
                  <a:cubicBezTo>
                    <a:pt x="82" y="162"/>
                    <a:pt x="125" y="168"/>
                    <a:pt x="168" y="170"/>
                  </a:cubicBezTo>
                  <a:cubicBezTo>
                    <a:pt x="182" y="171"/>
                    <a:pt x="196" y="171"/>
                    <a:pt x="210" y="171"/>
                  </a:cubicBezTo>
                  <a:cubicBezTo>
                    <a:pt x="236" y="171"/>
                    <a:pt x="262" y="170"/>
                    <a:pt x="288" y="168"/>
                  </a:cubicBezTo>
                  <a:cubicBezTo>
                    <a:pt x="331" y="164"/>
                    <a:pt x="374" y="159"/>
                    <a:pt x="417" y="151"/>
                  </a:cubicBezTo>
                  <a:cubicBezTo>
                    <a:pt x="437" y="148"/>
                    <a:pt x="456" y="144"/>
                    <a:pt x="475" y="139"/>
                  </a:cubicBezTo>
                  <a:cubicBezTo>
                    <a:pt x="488" y="137"/>
                    <a:pt x="502" y="132"/>
                    <a:pt x="514" y="126"/>
                  </a:cubicBezTo>
                  <a:cubicBezTo>
                    <a:pt x="523" y="121"/>
                    <a:pt x="531" y="114"/>
                    <a:pt x="539" y="108"/>
                  </a:cubicBezTo>
                  <a:cubicBezTo>
                    <a:pt x="561" y="96"/>
                    <a:pt x="572" y="69"/>
                    <a:pt x="565" y="44"/>
                  </a:cubicBezTo>
                  <a:cubicBezTo>
                    <a:pt x="558" y="20"/>
                    <a:pt x="536" y="3"/>
                    <a:pt x="510" y="2"/>
                  </a:cubicBezTo>
                  <a:cubicBezTo>
                    <a:pt x="501" y="2"/>
                    <a:pt x="493" y="1"/>
                    <a:pt x="48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4"/>
            <p:cNvSpPr/>
            <p:nvPr/>
          </p:nvSpPr>
          <p:spPr>
            <a:xfrm>
              <a:off x="4511425" y="4059950"/>
              <a:ext cx="14625" cy="7925"/>
            </a:xfrm>
            <a:custGeom>
              <a:avLst/>
              <a:gdLst/>
              <a:ahLst/>
              <a:cxnLst/>
              <a:rect l="l" t="t" r="r" b="b"/>
              <a:pathLst>
                <a:path w="585" h="317" extrusionOk="0">
                  <a:moveTo>
                    <a:pt x="534" y="1"/>
                  </a:moveTo>
                  <a:cubicBezTo>
                    <a:pt x="494" y="1"/>
                    <a:pt x="453" y="18"/>
                    <a:pt x="415" y="30"/>
                  </a:cubicBezTo>
                  <a:lnTo>
                    <a:pt x="386" y="39"/>
                  </a:lnTo>
                  <a:cubicBezTo>
                    <a:pt x="382" y="40"/>
                    <a:pt x="377" y="42"/>
                    <a:pt x="372" y="43"/>
                  </a:cubicBezTo>
                  <a:lnTo>
                    <a:pt x="372" y="43"/>
                  </a:lnTo>
                  <a:cubicBezTo>
                    <a:pt x="372" y="43"/>
                    <a:pt x="370" y="42"/>
                    <a:pt x="367" y="42"/>
                  </a:cubicBezTo>
                  <a:cubicBezTo>
                    <a:pt x="365" y="42"/>
                    <a:pt x="363" y="42"/>
                    <a:pt x="361" y="42"/>
                  </a:cubicBezTo>
                  <a:cubicBezTo>
                    <a:pt x="339" y="42"/>
                    <a:pt x="313" y="56"/>
                    <a:pt x="294" y="65"/>
                  </a:cubicBezTo>
                  <a:cubicBezTo>
                    <a:pt x="210" y="100"/>
                    <a:pt x="129" y="138"/>
                    <a:pt x="48" y="177"/>
                  </a:cubicBezTo>
                  <a:cubicBezTo>
                    <a:pt x="12" y="194"/>
                    <a:pt x="1" y="247"/>
                    <a:pt x="21" y="280"/>
                  </a:cubicBezTo>
                  <a:cubicBezTo>
                    <a:pt x="37" y="305"/>
                    <a:pt x="60" y="316"/>
                    <a:pt x="85" y="316"/>
                  </a:cubicBezTo>
                  <a:cubicBezTo>
                    <a:pt x="98" y="316"/>
                    <a:pt x="112" y="313"/>
                    <a:pt x="125" y="308"/>
                  </a:cubicBezTo>
                  <a:cubicBezTo>
                    <a:pt x="202" y="274"/>
                    <a:pt x="280" y="241"/>
                    <a:pt x="355" y="204"/>
                  </a:cubicBezTo>
                  <a:cubicBezTo>
                    <a:pt x="377" y="194"/>
                    <a:pt x="402" y="184"/>
                    <a:pt x="419" y="166"/>
                  </a:cubicBezTo>
                  <a:cubicBezTo>
                    <a:pt x="420" y="165"/>
                    <a:pt x="424" y="161"/>
                    <a:pt x="427" y="157"/>
                  </a:cubicBezTo>
                  <a:lnTo>
                    <a:pt x="427" y="157"/>
                  </a:lnTo>
                  <a:lnTo>
                    <a:pt x="432" y="154"/>
                  </a:lnTo>
                  <a:lnTo>
                    <a:pt x="459" y="137"/>
                  </a:lnTo>
                  <a:cubicBezTo>
                    <a:pt x="495" y="115"/>
                    <a:pt x="539" y="95"/>
                    <a:pt x="566" y="61"/>
                  </a:cubicBezTo>
                  <a:cubicBezTo>
                    <a:pt x="585" y="37"/>
                    <a:pt x="573" y="3"/>
                    <a:pt x="540" y="1"/>
                  </a:cubicBezTo>
                  <a:cubicBezTo>
                    <a:pt x="538" y="1"/>
                    <a:pt x="536" y="1"/>
                    <a:pt x="53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4"/>
            <p:cNvSpPr/>
            <p:nvPr/>
          </p:nvSpPr>
          <p:spPr>
            <a:xfrm>
              <a:off x="4530425" y="4065050"/>
              <a:ext cx="15275" cy="8000"/>
            </a:xfrm>
            <a:custGeom>
              <a:avLst/>
              <a:gdLst/>
              <a:ahLst/>
              <a:cxnLst/>
              <a:rect l="l" t="t" r="r" b="b"/>
              <a:pathLst>
                <a:path w="611" h="320" extrusionOk="0">
                  <a:moveTo>
                    <a:pt x="532" y="0"/>
                  </a:moveTo>
                  <a:cubicBezTo>
                    <a:pt x="527" y="0"/>
                    <a:pt x="522" y="1"/>
                    <a:pt x="516" y="2"/>
                  </a:cubicBezTo>
                  <a:cubicBezTo>
                    <a:pt x="496" y="7"/>
                    <a:pt x="476" y="11"/>
                    <a:pt x="456" y="16"/>
                  </a:cubicBezTo>
                  <a:cubicBezTo>
                    <a:pt x="436" y="22"/>
                    <a:pt x="417" y="30"/>
                    <a:pt x="398" y="39"/>
                  </a:cubicBezTo>
                  <a:lnTo>
                    <a:pt x="283" y="88"/>
                  </a:lnTo>
                  <a:lnTo>
                    <a:pt x="53" y="184"/>
                  </a:lnTo>
                  <a:cubicBezTo>
                    <a:pt x="37" y="189"/>
                    <a:pt x="23" y="201"/>
                    <a:pt x="13" y="215"/>
                  </a:cubicBezTo>
                  <a:cubicBezTo>
                    <a:pt x="4" y="231"/>
                    <a:pt x="1" y="250"/>
                    <a:pt x="6" y="268"/>
                  </a:cubicBezTo>
                  <a:cubicBezTo>
                    <a:pt x="15" y="294"/>
                    <a:pt x="42" y="319"/>
                    <a:pt x="71" y="319"/>
                  </a:cubicBezTo>
                  <a:cubicBezTo>
                    <a:pt x="77" y="319"/>
                    <a:pt x="83" y="318"/>
                    <a:pt x="89" y="316"/>
                  </a:cubicBezTo>
                  <a:lnTo>
                    <a:pt x="322" y="219"/>
                  </a:lnTo>
                  <a:lnTo>
                    <a:pt x="437" y="170"/>
                  </a:lnTo>
                  <a:cubicBezTo>
                    <a:pt x="460" y="162"/>
                    <a:pt x="484" y="152"/>
                    <a:pt x="505" y="142"/>
                  </a:cubicBezTo>
                  <a:cubicBezTo>
                    <a:pt x="524" y="131"/>
                    <a:pt x="542" y="118"/>
                    <a:pt x="560" y="107"/>
                  </a:cubicBezTo>
                  <a:cubicBezTo>
                    <a:pt x="611" y="75"/>
                    <a:pt x="585" y="0"/>
                    <a:pt x="53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4"/>
            <p:cNvSpPr/>
            <p:nvPr/>
          </p:nvSpPr>
          <p:spPr>
            <a:xfrm>
              <a:off x="4144575" y="4399350"/>
              <a:ext cx="27750" cy="5850"/>
            </a:xfrm>
            <a:custGeom>
              <a:avLst/>
              <a:gdLst/>
              <a:ahLst/>
              <a:cxnLst/>
              <a:rect l="l" t="t" r="r" b="b"/>
              <a:pathLst>
                <a:path w="1110" h="234" extrusionOk="0">
                  <a:moveTo>
                    <a:pt x="1003" y="0"/>
                  </a:moveTo>
                  <a:cubicBezTo>
                    <a:pt x="1002" y="0"/>
                    <a:pt x="1001" y="0"/>
                    <a:pt x="1000" y="0"/>
                  </a:cubicBezTo>
                  <a:cubicBezTo>
                    <a:pt x="984" y="0"/>
                    <a:pt x="967" y="1"/>
                    <a:pt x="952" y="2"/>
                  </a:cubicBezTo>
                  <a:cubicBezTo>
                    <a:pt x="920" y="4"/>
                    <a:pt x="888" y="7"/>
                    <a:pt x="857" y="9"/>
                  </a:cubicBezTo>
                  <a:cubicBezTo>
                    <a:pt x="794" y="14"/>
                    <a:pt x="732" y="18"/>
                    <a:pt x="670" y="23"/>
                  </a:cubicBezTo>
                  <a:lnTo>
                    <a:pt x="294" y="61"/>
                  </a:lnTo>
                  <a:lnTo>
                    <a:pt x="78" y="84"/>
                  </a:lnTo>
                  <a:cubicBezTo>
                    <a:pt x="39" y="87"/>
                    <a:pt x="1" y="115"/>
                    <a:pt x="3" y="158"/>
                  </a:cubicBezTo>
                  <a:cubicBezTo>
                    <a:pt x="4" y="195"/>
                    <a:pt x="34" y="233"/>
                    <a:pt x="74" y="233"/>
                  </a:cubicBezTo>
                  <a:cubicBezTo>
                    <a:pt x="75" y="233"/>
                    <a:pt x="76" y="233"/>
                    <a:pt x="78" y="233"/>
                  </a:cubicBezTo>
                  <a:lnTo>
                    <a:pt x="76" y="233"/>
                  </a:lnTo>
                  <a:cubicBezTo>
                    <a:pt x="327" y="220"/>
                    <a:pt x="579" y="208"/>
                    <a:pt x="830" y="189"/>
                  </a:cubicBezTo>
                  <a:cubicBezTo>
                    <a:pt x="866" y="186"/>
                    <a:pt x="902" y="183"/>
                    <a:pt x="938" y="179"/>
                  </a:cubicBezTo>
                  <a:lnTo>
                    <a:pt x="991" y="174"/>
                  </a:lnTo>
                  <a:cubicBezTo>
                    <a:pt x="1007" y="173"/>
                    <a:pt x="1024" y="170"/>
                    <a:pt x="1040" y="165"/>
                  </a:cubicBezTo>
                  <a:cubicBezTo>
                    <a:pt x="1055" y="158"/>
                    <a:pt x="1069" y="149"/>
                    <a:pt x="1078" y="136"/>
                  </a:cubicBezTo>
                  <a:cubicBezTo>
                    <a:pt x="1102" y="107"/>
                    <a:pt x="1110" y="61"/>
                    <a:pt x="1078" y="33"/>
                  </a:cubicBezTo>
                  <a:cubicBezTo>
                    <a:pt x="1059" y="13"/>
                    <a:pt x="1032" y="0"/>
                    <a:pt x="100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4"/>
            <p:cNvSpPr/>
            <p:nvPr/>
          </p:nvSpPr>
          <p:spPr>
            <a:xfrm>
              <a:off x="4171175" y="4391100"/>
              <a:ext cx="4350" cy="4175"/>
            </a:xfrm>
            <a:custGeom>
              <a:avLst/>
              <a:gdLst/>
              <a:ahLst/>
              <a:cxnLst/>
              <a:rect l="l" t="t" r="r" b="b"/>
              <a:pathLst>
                <a:path w="174" h="167" extrusionOk="0">
                  <a:moveTo>
                    <a:pt x="90" y="0"/>
                  </a:moveTo>
                  <a:cubicBezTo>
                    <a:pt x="88" y="0"/>
                    <a:pt x="87" y="0"/>
                    <a:pt x="86" y="0"/>
                  </a:cubicBezTo>
                  <a:cubicBezTo>
                    <a:pt x="43" y="0"/>
                    <a:pt x="0" y="38"/>
                    <a:pt x="2" y="84"/>
                  </a:cubicBezTo>
                  <a:cubicBezTo>
                    <a:pt x="4" y="129"/>
                    <a:pt x="40" y="166"/>
                    <a:pt x="86" y="167"/>
                  </a:cubicBezTo>
                  <a:cubicBezTo>
                    <a:pt x="86" y="167"/>
                    <a:pt x="87" y="167"/>
                    <a:pt x="88" y="167"/>
                  </a:cubicBezTo>
                  <a:cubicBezTo>
                    <a:pt x="134" y="167"/>
                    <a:pt x="173" y="129"/>
                    <a:pt x="173" y="84"/>
                  </a:cubicBezTo>
                  <a:cubicBezTo>
                    <a:pt x="173" y="37"/>
                    <a:pt x="135" y="0"/>
                    <a:pt x="9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4"/>
            <p:cNvSpPr/>
            <p:nvPr/>
          </p:nvSpPr>
          <p:spPr>
            <a:xfrm>
              <a:off x="3896025" y="4464100"/>
              <a:ext cx="23125" cy="4575"/>
            </a:xfrm>
            <a:custGeom>
              <a:avLst/>
              <a:gdLst/>
              <a:ahLst/>
              <a:cxnLst/>
              <a:rect l="l" t="t" r="r" b="b"/>
              <a:pathLst>
                <a:path w="925" h="183" extrusionOk="0">
                  <a:moveTo>
                    <a:pt x="827" y="0"/>
                  </a:moveTo>
                  <a:cubicBezTo>
                    <a:pt x="824" y="0"/>
                    <a:pt x="821" y="1"/>
                    <a:pt x="817" y="1"/>
                  </a:cubicBezTo>
                  <a:cubicBezTo>
                    <a:pt x="801" y="3"/>
                    <a:pt x="784" y="4"/>
                    <a:pt x="767" y="5"/>
                  </a:cubicBezTo>
                  <a:cubicBezTo>
                    <a:pt x="734" y="7"/>
                    <a:pt x="702" y="8"/>
                    <a:pt x="671" y="9"/>
                  </a:cubicBezTo>
                  <a:cubicBezTo>
                    <a:pt x="605" y="11"/>
                    <a:pt x="539" y="13"/>
                    <a:pt x="474" y="15"/>
                  </a:cubicBezTo>
                  <a:cubicBezTo>
                    <a:pt x="413" y="17"/>
                    <a:pt x="351" y="18"/>
                    <a:pt x="290" y="18"/>
                  </a:cubicBezTo>
                  <a:cubicBezTo>
                    <a:pt x="219" y="18"/>
                    <a:pt x="148" y="17"/>
                    <a:pt x="77" y="14"/>
                  </a:cubicBezTo>
                  <a:cubicBezTo>
                    <a:pt x="40" y="14"/>
                    <a:pt x="9" y="42"/>
                    <a:pt x="5" y="79"/>
                  </a:cubicBezTo>
                  <a:cubicBezTo>
                    <a:pt x="0" y="111"/>
                    <a:pt x="20" y="155"/>
                    <a:pt x="57" y="160"/>
                  </a:cubicBezTo>
                  <a:lnTo>
                    <a:pt x="57" y="161"/>
                  </a:lnTo>
                  <a:cubicBezTo>
                    <a:pt x="155" y="175"/>
                    <a:pt x="254" y="183"/>
                    <a:pt x="353" y="183"/>
                  </a:cubicBezTo>
                  <a:cubicBezTo>
                    <a:pt x="393" y="183"/>
                    <a:pt x="434" y="181"/>
                    <a:pt x="474" y="179"/>
                  </a:cubicBezTo>
                  <a:cubicBezTo>
                    <a:pt x="544" y="175"/>
                    <a:pt x="615" y="167"/>
                    <a:pt x="685" y="155"/>
                  </a:cubicBezTo>
                  <a:cubicBezTo>
                    <a:pt x="717" y="148"/>
                    <a:pt x="750" y="141"/>
                    <a:pt x="784" y="134"/>
                  </a:cubicBezTo>
                  <a:cubicBezTo>
                    <a:pt x="821" y="126"/>
                    <a:pt x="855" y="121"/>
                    <a:pt x="887" y="100"/>
                  </a:cubicBezTo>
                  <a:cubicBezTo>
                    <a:pt x="925" y="77"/>
                    <a:pt x="918" y="19"/>
                    <a:pt x="874" y="7"/>
                  </a:cubicBezTo>
                  <a:cubicBezTo>
                    <a:pt x="859" y="3"/>
                    <a:pt x="843" y="0"/>
                    <a:pt x="82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4"/>
            <p:cNvSpPr/>
            <p:nvPr/>
          </p:nvSpPr>
          <p:spPr>
            <a:xfrm>
              <a:off x="3908950" y="4453100"/>
              <a:ext cx="16275" cy="3900"/>
            </a:xfrm>
            <a:custGeom>
              <a:avLst/>
              <a:gdLst/>
              <a:ahLst/>
              <a:cxnLst/>
              <a:rect l="l" t="t" r="r" b="b"/>
              <a:pathLst>
                <a:path w="651" h="156" extrusionOk="0">
                  <a:moveTo>
                    <a:pt x="265" y="1"/>
                  </a:moveTo>
                  <a:cubicBezTo>
                    <a:pt x="209" y="1"/>
                    <a:pt x="152" y="3"/>
                    <a:pt x="96" y="3"/>
                  </a:cubicBezTo>
                  <a:cubicBezTo>
                    <a:pt x="1" y="7"/>
                    <a:pt x="1" y="148"/>
                    <a:pt x="96" y="152"/>
                  </a:cubicBezTo>
                  <a:lnTo>
                    <a:pt x="96" y="153"/>
                  </a:lnTo>
                  <a:cubicBezTo>
                    <a:pt x="149" y="154"/>
                    <a:pt x="203" y="155"/>
                    <a:pt x="256" y="155"/>
                  </a:cubicBezTo>
                  <a:cubicBezTo>
                    <a:pt x="288" y="155"/>
                    <a:pt x="319" y="155"/>
                    <a:pt x="350" y="153"/>
                  </a:cubicBezTo>
                  <a:lnTo>
                    <a:pt x="473" y="146"/>
                  </a:lnTo>
                  <a:lnTo>
                    <a:pt x="539" y="141"/>
                  </a:lnTo>
                  <a:cubicBezTo>
                    <a:pt x="549" y="140"/>
                    <a:pt x="559" y="140"/>
                    <a:pt x="568" y="139"/>
                  </a:cubicBezTo>
                  <a:cubicBezTo>
                    <a:pt x="586" y="137"/>
                    <a:pt x="602" y="132"/>
                    <a:pt x="617" y="122"/>
                  </a:cubicBezTo>
                  <a:cubicBezTo>
                    <a:pt x="650" y="102"/>
                    <a:pt x="650" y="54"/>
                    <a:pt x="617" y="34"/>
                  </a:cubicBezTo>
                  <a:cubicBezTo>
                    <a:pt x="603" y="25"/>
                    <a:pt x="587" y="19"/>
                    <a:pt x="571" y="17"/>
                  </a:cubicBezTo>
                  <a:cubicBezTo>
                    <a:pt x="561" y="16"/>
                    <a:pt x="550" y="16"/>
                    <a:pt x="539" y="15"/>
                  </a:cubicBezTo>
                  <a:lnTo>
                    <a:pt x="478" y="12"/>
                  </a:lnTo>
                  <a:lnTo>
                    <a:pt x="350" y="3"/>
                  </a:lnTo>
                  <a:cubicBezTo>
                    <a:pt x="322" y="1"/>
                    <a:pt x="294" y="1"/>
                    <a:pt x="26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66" name="Google Shape;966;p14"/>
          <p:cNvSpPr txBox="1">
            <a:spLocks noGrp="1"/>
          </p:cNvSpPr>
          <p:nvPr>
            <p:ph type="title" idx="2"/>
          </p:nvPr>
        </p:nvSpPr>
        <p:spPr>
          <a:xfrm>
            <a:off x="235075" y="156200"/>
            <a:ext cx="2669700" cy="896700"/>
          </a:xfrm>
          <a:prstGeom prst="rect">
            <a:avLst/>
          </a:prstGeom>
          <a:noFill/>
          <a:ln>
            <a:noFill/>
          </a:ln>
        </p:spPr>
        <p:txBody>
          <a:bodyPr spcFirstLastPara="1" wrap="square" lIns="91425" tIns="91425" rIns="91425" bIns="91425" anchor="t" anchorCtr="0">
            <a:noAutofit/>
          </a:bodyPr>
          <a:lstStyle/>
          <a:p>
            <a:pPr algn="l"/>
            <a:r>
              <a:rPr lang="es" dirty="0" err="1"/>
              <a:t>Learn</a:t>
            </a:r>
            <a:r>
              <a:rPr lang="es" dirty="0"/>
              <a:t> more and </a:t>
            </a:r>
            <a:r>
              <a:rPr lang="es" dirty="0" err="1"/>
              <a:t>apply</a:t>
            </a:r>
            <a:r>
              <a:rPr lang="es" dirty="0"/>
              <a:t>:</a:t>
            </a:r>
            <a:endParaRPr lang="en-US" dirty="0"/>
          </a:p>
        </p:txBody>
      </p:sp>
      <p:sp>
        <p:nvSpPr>
          <p:cNvPr id="967" name="Google Shape;967;p14"/>
          <p:cNvSpPr txBox="1">
            <a:spLocks noGrp="1"/>
          </p:cNvSpPr>
          <p:nvPr>
            <p:ph type="ctrTitle"/>
          </p:nvPr>
        </p:nvSpPr>
        <p:spPr>
          <a:xfrm flipH="1">
            <a:off x="4798900" y="1119189"/>
            <a:ext cx="2563575" cy="694085"/>
          </a:xfrm>
          <a:prstGeom prst="rect">
            <a:avLst/>
          </a:prstGeom>
          <a:noFill/>
          <a:ln>
            <a:noFill/>
          </a:ln>
        </p:spPr>
        <p:txBody>
          <a:bodyPr spcFirstLastPara="1" wrap="square" lIns="91425" tIns="91425" rIns="91425" bIns="91425" anchor="b" anchorCtr="0">
            <a:noAutofit/>
          </a:bodyPr>
          <a:lstStyle/>
          <a:p>
            <a:r>
              <a:rPr lang="es" dirty="0" err="1"/>
              <a:t>Student</a:t>
            </a:r>
            <a:r>
              <a:rPr lang="es" dirty="0"/>
              <a:t> </a:t>
            </a:r>
            <a:r>
              <a:rPr lang="es" dirty="0" err="1"/>
              <a:t>Leadership</a:t>
            </a:r>
            <a:r>
              <a:rPr lang="es" dirty="0"/>
              <a:t> </a:t>
            </a:r>
            <a:r>
              <a:rPr lang="es" dirty="0" err="1"/>
              <a:t>Interest</a:t>
            </a:r>
            <a:r>
              <a:rPr lang="es" dirty="0"/>
              <a:t> </a:t>
            </a:r>
            <a:r>
              <a:rPr lang="es" dirty="0" err="1"/>
              <a:t>Form</a:t>
            </a:r>
            <a:endParaRPr dirty="0" err="1"/>
          </a:p>
        </p:txBody>
      </p:sp>
      <p:sp>
        <p:nvSpPr>
          <p:cNvPr id="968" name="Google Shape;968;p14"/>
          <p:cNvSpPr txBox="1">
            <a:spLocks noGrp="1"/>
          </p:cNvSpPr>
          <p:nvPr>
            <p:ph type="ctrTitle" idx="3"/>
          </p:nvPr>
        </p:nvSpPr>
        <p:spPr>
          <a:xfrm flipH="1">
            <a:off x="2235150" y="941800"/>
            <a:ext cx="2115900" cy="577800"/>
          </a:xfrm>
          <a:prstGeom prst="rect">
            <a:avLst/>
          </a:prstGeom>
          <a:noFill/>
          <a:ln>
            <a:noFill/>
          </a:ln>
        </p:spPr>
        <p:txBody>
          <a:bodyPr spcFirstLastPara="1" wrap="square" lIns="91425" tIns="91425" rIns="91425" bIns="91425" anchor="b" anchorCtr="0">
            <a:noAutofit/>
          </a:bodyPr>
          <a:lstStyle/>
          <a:p>
            <a:r>
              <a:rPr lang="es" dirty="0"/>
              <a:t>SGA E-</a:t>
            </a:r>
            <a:r>
              <a:rPr lang="es" dirty="0" err="1"/>
              <a:t>Board</a:t>
            </a:r>
            <a:r>
              <a:rPr lang="es" dirty="0"/>
              <a:t> </a:t>
            </a:r>
            <a:r>
              <a:rPr lang="es" dirty="0" err="1"/>
              <a:t>Interest</a:t>
            </a:r>
            <a:r>
              <a:rPr lang="es" dirty="0"/>
              <a:t> </a:t>
            </a:r>
            <a:r>
              <a:rPr lang="es" dirty="0" err="1"/>
              <a:t>Form</a:t>
            </a:r>
            <a:endParaRPr dirty="0" err="1"/>
          </a:p>
        </p:txBody>
      </p:sp>
      <p:sp>
        <p:nvSpPr>
          <p:cNvPr id="1059" name="Google Shape;1059;p14"/>
          <p:cNvSpPr/>
          <p:nvPr/>
        </p:nvSpPr>
        <p:spPr>
          <a:xfrm>
            <a:off x="2032200" y="2169269"/>
            <a:ext cx="137791" cy="577770"/>
          </a:xfrm>
          <a:custGeom>
            <a:avLst/>
            <a:gdLst/>
            <a:ahLst/>
            <a:cxnLst/>
            <a:rect l="l" t="t" r="r" b="b"/>
            <a:pathLst>
              <a:path w="16497" h="50793" extrusionOk="0">
                <a:moveTo>
                  <a:pt x="16497" y="0"/>
                </a:moveTo>
                <a:cubicBezTo>
                  <a:pt x="10014" y="4486"/>
                  <a:pt x="3457" y="10432"/>
                  <a:pt x="1105" y="17957"/>
                </a:cubicBezTo>
                <a:cubicBezTo>
                  <a:pt x="-2383" y="29114"/>
                  <a:pt x="2963" y="45565"/>
                  <a:pt x="13418" y="50793"/>
                </a:cubicBezTo>
              </a:path>
            </a:pathLst>
          </a:custGeom>
          <a:noFill/>
          <a:ln w="1905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txBox="1">
            <a:spLocks noGrp="1"/>
          </p:cNvSpPr>
          <p:nvPr>
            <p:ph type="subTitle" idx="1"/>
          </p:nvPr>
        </p:nvSpPr>
        <p:spPr>
          <a:xfrm flipH="1">
            <a:off x="569635" y="3316160"/>
            <a:ext cx="4382475" cy="1613026"/>
          </a:xfrm>
          <a:prstGeom prst="rect">
            <a:avLst/>
          </a:prstGeom>
          <a:noFill/>
          <a:ln>
            <a:noFill/>
          </a:ln>
        </p:spPr>
        <p:txBody>
          <a:bodyPr spcFirstLastPara="1" wrap="square" lIns="91425" tIns="91425" rIns="91425" bIns="91425" anchor="t" anchorCtr="0">
            <a:noAutofit/>
          </a:bodyPr>
          <a:lstStyle/>
          <a:p>
            <a:pPr marL="0" lvl="0" indent="0" algn="l">
              <a:lnSpc>
                <a:spcPct val="100000"/>
              </a:lnSpc>
              <a:spcBef>
                <a:spcPts val="0"/>
              </a:spcBef>
              <a:spcAft>
                <a:spcPts val="0"/>
              </a:spcAft>
              <a:buSzPts val="1100"/>
              <a:buNone/>
            </a:pPr>
            <a:r>
              <a:rPr lang="es" sz="1700" b="1" u="sng" dirty="0"/>
              <a:t>SGA E-</a:t>
            </a:r>
            <a:r>
              <a:rPr lang="es" sz="1700" b="1" u="sng" dirty="0" err="1"/>
              <a:t>Board</a:t>
            </a:r>
            <a:endParaRPr lang="en-US"/>
          </a:p>
          <a:p>
            <a:pPr marL="0" lvl="0" indent="0" algn="l">
              <a:lnSpc>
                <a:spcPct val="100000"/>
              </a:lnSpc>
              <a:spcBef>
                <a:spcPts val="0"/>
              </a:spcBef>
              <a:spcAft>
                <a:spcPts val="0"/>
              </a:spcAft>
              <a:buNone/>
            </a:pPr>
            <a:r>
              <a:rPr lang="en-US" sz="1600" dirty="0"/>
              <a:t>https://tinyurl.com/3t6245d7</a:t>
            </a:r>
            <a:endParaRPr dirty="0"/>
          </a:p>
          <a:p>
            <a:pPr marL="0" lvl="0" indent="0" algn="l">
              <a:lnSpc>
                <a:spcPct val="100000"/>
              </a:lnSpc>
              <a:spcBef>
                <a:spcPts val="0"/>
              </a:spcBef>
              <a:spcAft>
                <a:spcPts val="0"/>
              </a:spcAft>
              <a:buSzPts val="1100"/>
              <a:buNone/>
            </a:pPr>
            <a:endParaRPr lang="en-US" sz="1600" dirty="0"/>
          </a:p>
          <a:p>
            <a:pPr marL="0" indent="0" algn="l"/>
            <a:r>
              <a:rPr lang="es" sz="1600" b="1" u="sng" dirty="0" err="1"/>
              <a:t>Student</a:t>
            </a:r>
            <a:r>
              <a:rPr lang="es" sz="1600" b="1" u="sng" dirty="0"/>
              <a:t> </a:t>
            </a:r>
            <a:r>
              <a:rPr lang="es" sz="1600" b="1" u="sng" dirty="0" err="1"/>
              <a:t>Leadership</a:t>
            </a:r>
            <a:r>
              <a:rPr lang="es" sz="1600" b="1" u="sng" dirty="0"/>
              <a:t> </a:t>
            </a:r>
            <a:r>
              <a:rPr lang="es" sz="1600" b="1" u="sng" dirty="0" err="1"/>
              <a:t>Interest</a:t>
            </a:r>
            <a:r>
              <a:rPr lang="es" sz="1600" b="1" u="sng" dirty="0"/>
              <a:t> </a:t>
            </a:r>
            <a:r>
              <a:rPr lang="es" sz="1600" b="1" u="sng" dirty="0" err="1"/>
              <a:t>Form</a:t>
            </a:r>
            <a:endParaRPr lang="en-US" sz="1600" dirty="0" err="1"/>
          </a:p>
          <a:p>
            <a:pPr marL="0" lvl="0" indent="0" algn="l">
              <a:lnSpc>
                <a:spcPct val="100000"/>
              </a:lnSpc>
              <a:spcBef>
                <a:spcPts val="0"/>
              </a:spcBef>
              <a:spcAft>
                <a:spcPts val="0"/>
              </a:spcAft>
              <a:buNone/>
            </a:pPr>
            <a:r>
              <a:rPr lang="en-US" sz="1600" dirty="0">
                <a:hlinkClick r:id="rId3"/>
              </a:rPr>
              <a:t>https://tinyurl.com/bdesbmm5</a:t>
            </a:r>
            <a:endParaRPr lang="en-US"/>
          </a:p>
          <a:p>
            <a:pPr marL="0" lvl="0" indent="0" algn="l" rtl="0">
              <a:lnSpc>
                <a:spcPct val="100000"/>
              </a:lnSpc>
              <a:spcBef>
                <a:spcPts val="0"/>
              </a:spcBef>
              <a:spcAft>
                <a:spcPts val="0"/>
              </a:spcAft>
              <a:buSzPts val="1100"/>
              <a:buNone/>
            </a:pPr>
            <a:endParaRPr lang="es" sz="1700" b="1" u="sng" dirty="0">
              <a:solidFill>
                <a:srgbClr val="6D392F"/>
              </a:solidFill>
            </a:endParaRPr>
          </a:p>
          <a:p>
            <a:pPr marL="0" lvl="0" indent="0" algn="l" rtl="0">
              <a:lnSpc>
                <a:spcPct val="100000"/>
              </a:lnSpc>
              <a:spcBef>
                <a:spcPts val="0"/>
              </a:spcBef>
              <a:spcAft>
                <a:spcPts val="0"/>
              </a:spcAft>
              <a:buSzPts val="1100"/>
              <a:buNone/>
            </a:pPr>
            <a:endParaRPr sz="1600" u="sng">
              <a:solidFill>
                <a:srgbClr val="000000"/>
              </a:solidFill>
              <a:hlinkClick r:id="rId4"/>
            </a:endParaRPr>
          </a:p>
          <a:p>
            <a:pPr marL="0" indent="0" algn="l"/>
            <a:endParaRPr lang="en-US" sz="1500" b="1"/>
          </a:p>
          <a:p>
            <a:pPr marL="0" indent="0"/>
            <a:endParaRPr lang="en-US"/>
          </a:p>
        </p:txBody>
      </p:sp>
      <p:sp>
        <p:nvSpPr>
          <p:cNvPr id="1062" name="Google Shape;1062;p14"/>
          <p:cNvSpPr/>
          <p:nvPr/>
        </p:nvSpPr>
        <p:spPr>
          <a:xfrm rot="10799136">
            <a:off x="4163890" y="2649971"/>
            <a:ext cx="164186" cy="517327"/>
          </a:xfrm>
          <a:custGeom>
            <a:avLst/>
            <a:gdLst/>
            <a:ahLst/>
            <a:cxnLst/>
            <a:rect l="l" t="t" r="r" b="b"/>
            <a:pathLst>
              <a:path w="16497" h="50793" extrusionOk="0">
                <a:moveTo>
                  <a:pt x="16497" y="0"/>
                </a:moveTo>
                <a:cubicBezTo>
                  <a:pt x="10014" y="4486"/>
                  <a:pt x="3457" y="10432"/>
                  <a:pt x="1105" y="17957"/>
                </a:cubicBezTo>
                <a:cubicBezTo>
                  <a:pt x="-2383" y="29114"/>
                  <a:pt x="2963" y="45565"/>
                  <a:pt x="13418" y="50793"/>
                </a:cubicBezTo>
              </a:path>
            </a:pathLst>
          </a:custGeom>
          <a:noFill/>
          <a:ln w="1905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7" descr="Qr code&#10;&#10;Description automatically generated">
            <a:extLst>
              <a:ext uri="{FF2B5EF4-FFF2-40B4-BE49-F238E27FC236}">
                <a16:creationId xmlns:a16="http://schemas.microsoft.com/office/drawing/2014/main" id="{268BF8F9-7E70-346A-550C-5C7B35C35238}"/>
              </a:ext>
            </a:extLst>
          </p:cNvPr>
          <p:cNvPicPr>
            <a:picLocks noChangeAspect="1"/>
          </p:cNvPicPr>
          <p:nvPr/>
        </p:nvPicPr>
        <p:blipFill>
          <a:blip r:embed="rId5"/>
          <a:stretch>
            <a:fillRect/>
          </a:stretch>
        </p:blipFill>
        <p:spPr>
          <a:xfrm>
            <a:off x="5476875" y="1719263"/>
            <a:ext cx="1609725" cy="1609725"/>
          </a:xfrm>
          <a:prstGeom prst="rect">
            <a:avLst/>
          </a:prstGeom>
        </p:spPr>
      </p:pic>
      <p:pic>
        <p:nvPicPr>
          <p:cNvPr id="2" name="Picture 2" descr="Qr code&#10;&#10;Description automatically generated">
            <a:extLst>
              <a:ext uri="{FF2B5EF4-FFF2-40B4-BE49-F238E27FC236}">
                <a16:creationId xmlns:a16="http://schemas.microsoft.com/office/drawing/2014/main" id="{C2F71BE8-0BF1-0688-BD13-612348DAE777}"/>
              </a:ext>
            </a:extLst>
          </p:cNvPr>
          <p:cNvPicPr>
            <a:picLocks noChangeAspect="1"/>
          </p:cNvPicPr>
          <p:nvPr/>
        </p:nvPicPr>
        <p:blipFill>
          <a:blip r:embed="rId6"/>
          <a:stretch>
            <a:fillRect/>
          </a:stretch>
        </p:blipFill>
        <p:spPr>
          <a:xfrm>
            <a:off x="2603841" y="1676088"/>
            <a:ext cx="1385888" cy="1404938"/>
          </a:xfrm>
          <a:prstGeom prst="rect">
            <a:avLst/>
          </a:prstGeom>
        </p:spPr>
      </p:pic>
    </p:spTree>
    <p:extLst>
      <p:ext uri="{BB962C8B-B14F-4D97-AF65-F5344CB8AC3E}">
        <p14:creationId xmlns:p14="http://schemas.microsoft.com/office/powerpoint/2010/main" val="7432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67" name="Google Shape;1067;p15"/>
          <p:cNvGrpSpPr/>
          <p:nvPr/>
        </p:nvGrpSpPr>
        <p:grpSpPr>
          <a:xfrm>
            <a:off x="6430187" y="2126869"/>
            <a:ext cx="1993811" cy="2093472"/>
            <a:chOff x="4806475" y="654050"/>
            <a:chExt cx="413225" cy="439150"/>
          </a:xfrm>
        </p:grpSpPr>
        <p:sp>
          <p:nvSpPr>
            <p:cNvPr id="1068" name="Google Shape;1068;p15"/>
            <p:cNvSpPr/>
            <p:nvPr/>
          </p:nvSpPr>
          <p:spPr>
            <a:xfrm>
              <a:off x="5081375" y="845775"/>
              <a:ext cx="87150" cy="104050"/>
            </a:xfrm>
            <a:custGeom>
              <a:avLst/>
              <a:gdLst/>
              <a:ahLst/>
              <a:cxnLst/>
              <a:rect l="l" t="t" r="r" b="b"/>
              <a:pathLst>
                <a:path w="3486" h="4162" extrusionOk="0">
                  <a:moveTo>
                    <a:pt x="1538" y="0"/>
                  </a:moveTo>
                  <a:lnTo>
                    <a:pt x="416" y="549"/>
                  </a:lnTo>
                  <a:lnTo>
                    <a:pt x="1" y="753"/>
                  </a:lnTo>
                  <a:cubicBezTo>
                    <a:pt x="130" y="1065"/>
                    <a:pt x="271" y="1368"/>
                    <a:pt x="411" y="1674"/>
                  </a:cubicBezTo>
                  <a:cubicBezTo>
                    <a:pt x="741" y="2385"/>
                    <a:pt x="1079" y="3092"/>
                    <a:pt x="1325" y="3835"/>
                  </a:cubicBezTo>
                  <a:lnTo>
                    <a:pt x="3486" y="4162"/>
                  </a:lnTo>
                  <a:cubicBezTo>
                    <a:pt x="3299" y="3235"/>
                    <a:pt x="2840" y="2387"/>
                    <a:pt x="2388" y="1557"/>
                  </a:cubicBezTo>
                  <a:cubicBezTo>
                    <a:pt x="2104" y="1039"/>
                    <a:pt x="1821" y="518"/>
                    <a:pt x="153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5"/>
            <p:cNvSpPr/>
            <p:nvPr/>
          </p:nvSpPr>
          <p:spPr>
            <a:xfrm>
              <a:off x="5085775" y="1040725"/>
              <a:ext cx="22700" cy="11125"/>
            </a:xfrm>
            <a:custGeom>
              <a:avLst/>
              <a:gdLst/>
              <a:ahLst/>
              <a:cxnLst/>
              <a:rect l="l" t="t" r="r" b="b"/>
              <a:pathLst>
                <a:path w="908" h="445" extrusionOk="0">
                  <a:moveTo>
                    <a:pt x="44" y="1"/>
                  </a:moveTo>
                  <a:cubicBezTo>
                    <a:pt x="29" y="97"/>
                    <a:pt x="16" y="194"/>
                    <a:pt x="5" y="297"/>
                  </a:cubicBezTo>
                  <a:cubicBezTo>
                    <a:pt x="2" y="310"/>
                    <a:pt x="2" y="324"/>
                    <a:pt x="0" y="337"/>
                  </a:cubicBezTo>
                  <a:cubicBezTo>
                    <a:pt x="13" y="341"/>
                    <a:pt x="29" y="343"/>
                    <a:pt x="44" y="348"/>
                  </a:cubicBezTo>
                  <a:cubicBezTo>
                    <a:pt x="167" y="374"/>
                    <a:pt x="290" y="405"/>
                    <a:pt x="413" y="436"/>
                  </a:cubicBezTo>
                  <a:cubicBezTo>
                    <a:pt x="432" y="441"/>
                    <a:pt x="452" y="444"/>
                    <a:pt x="472" y="444"/>
                  </a:cubicBezTo>
                  <a:cubicBezTo>
                    <a:pt x="482" y="444"/>
                    <a:pt x="491" y="444"/>
                    <a:pt x="501" y="442"/>
                  </a:cubicBezTo>
                  <a:cubicBezTo>
                    <a:pt x="532" y="429"/>
                    <a:pt x="558" y="411"/>
                    <a:pt x="580" y="387"/>
                  </a:cubicBezTo>
                  <a:lnTo>
                    <a:pt x="907" y="58"/>
                  </a:lnTo>
                  <a:lnTo>
                    <a:pt x="44"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5"/>
            <p:cNvSpPr/>
            <p:nvPr/>
          </p:nvSpPr>
          <p:spPr>
            <a:xfrm>
              <a:off x="5050750" y="1045675"/>
              <a:ext cx="21875" cy="34250"/>
            </a:xfrm>
            <a:custGeom>
              <a:avLst/>
              <a:gdLst/>
              <a:ahLst/>
              <a:cxnLst/>
              <a:rect l="l" t="t" r="r" b="b"/>
              <a:pathLst>
                <a:path w="875" h="1370" extrusionOk="0">
                  <a:moveTo>
                    <a:pt x="874" y="0"/>
                  </a:moveTo>
                  <a:lnTo>
                    <a:pt x="0" y="244"/>
                  </a:lnTo>
                  <a:lnTo>
                    <a:pt x="279" y="1329"/>
                  </a:lnTo>
                  <a:cubicBezTo>
                    <a:pt x="331" y="1359"/>
                    <a:pt x="398" y="1369"/>
                    <a:pt x="465" y="1369"/>
                  </a:cubicBezTo>
                  <a:cubicBezTo>
                    <a:pt x="619" y="1369"/>
                    <a:pt x="778" y="1314"/>
                    <a:pt x="778" y="1314"/>
                  </a:cubicBezTo>
                  <a:cubicBezTo>
                    <a:pt x="778" y="1314"/>
                    <a:pt x="819" y="635"/>
                    <a:pt x="874"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5"/>
            <p:cNvSpPr/>
            <p:nvPr/>
          </p:nvSpPr>
          <p:spPr>
            <a:xfrm>
              <a:off x="5064025" y="841475"/>
              <a:ext cx="29350" cy="34575"/>
            </a:xfrm>
            <a:custGeom>
              <a:avLst/>
              <a:gdLst/>
              <a:ahLst/>
              <a:cxnLst/>
              <a:rect l="l" t="t" r="r" b="b"/>
              <a:pathLst>
                <a:path w="1174" h="1383" extrusionOk="0">
                  <a:moveTo>
                    <a:pt x="1158" y="1"/>
                  </a:moveTo>
                  <a:lnTo>
                    <a:pt x="1" y="245"/>
                  </a:lnTo>
                  <a:lnTo>
                    <a:pt x="1173" y="1382"/>
                  </a:lnTo>
                  <a:cubicBezTo>
                    <a:pt x="1173" y="1163"/>
                    <a:pt x="1173" y="943"/>
                    <a:pt x="1171" y="723"/>
                  </a:cubicBezTo>
                  <a:cubicBezTo>
                    <a:pt x="1169" y="482"/>
                    <a:pt x="1165" y="240"/>
                    <a:pt x="115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5"/>
            <p:cNvSpPr/>
            <p:nvPr/>
          </p:nvSpPr>
          <p:spPr>
            <a:xfrm>
              <a:off x="5054700" y="797400"/>
              <a:ext cx="70950" cy="40575"/>
            </a:xfrm>
            <a:custGeom>
              <a:avLst/>
              <a:gdLst/>
              <a:ahLst/>
              <a:cxnLst/>
              <a:rect l="l" t="t" r="r" b="b"/>
              <a:pathLst>
                <a:path w="2838" h="1623" extrusionOk="0">
                  <a:moveTo>
                    <a:pt x="2550" y="0"/>
                  </a:moveTo>
                  <a:lnTo>
                    <a:pt x="385" y="191"/>
                  </a:lnTo>
                  <a:lnTo>
                    <a:pt x="0" y="1138"/>
                  </a:lnTo>
                  <a:cubicBezTo>
                    <a:pt x="0" y="1138"/>
                    <a:pt x="747" y="1622"/>
                    <a:pt x="1585" y="1622"/>
                  </a:cubicBezTo>
                  <a:cubicBezTo>
                    <a:pt x="1623" y="1622"/>
                    <a:pt x="1662" y="1621"/>
                    <a:pt x="1700" y="1619"/>
                  </a:cubicBezTo>
                  <a:cubicBezTo>
                    <a:pt x="2581" y="1571"/>
                    <a:pt x="2838" y="1362"/>
                    <a:pt x="2838" y="1362"/>
                  </a:cubicBezTo>
                  <a:lnTo>
                    <a:pt x="2550"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5"/>
            <p:cNvSpPr/>
            <p:nvPr/>
          </p:nvSpPr>
          <p:spPr>
            <a:xfrm>
              <a:off x="5078350" y="730025"/>
              <a:ext cx="34450" cy="31700"/>
            </a:xfrm>
            <a:custGeom>
              <a:avLst/>
              <a:gdLst/>
              <a:ahLst/>
              <a:cxnLst/>
              <a:rect l="l" t="t" r="r" b="b"/>
              <a:pathLst>
                <a:path w="1378" h="1268" extrusionOk="0">
                  <a:moveTo>
                    <a:pt x="321" y="1"/>
                  </a:moveTo>
                  <a:lnTo>
                    <a:pt x="1" y="851"/>
                  </a:lnTo>
                  <a:lnTo>
                    <a:pt x="642" y="1268"/>
                  </a:lnTo>
                  <a:lnTo>
                    <a:pt x="1378" y="1140"/>
                  </a:lnTo>
                  <a:lnTo>
                    <a:pt x="1246" y="5"/>
                  </a:lnTo>
                  <a:lnTo>
                    <a:pt x="321"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5"/>
            <p:cNvSpPr/>
            <p:nvPr/>
          </p:nvSpPr>
          <p:spPr>
            <a:xfrm>
              <a:off x="5084825" y="703400"/>
              <a:ext cx="24675" cy="36200"/>
            </a:xfrm>
            <a:custGeom>
              <a:avLst/>
              <a:gdLst/>
              <a:ahLst/>
              <a:cxnLst/>
              <a:rect l="l" t="t" r="r" b="b"/>
              <a:pathLst>
                <a:path w="987" h="1448" extrusionOk="0">
                  <a:moveTo>
                    <a:pt x="932" y="1"/>
                  </a:moveTo>
                  <a:lnTo>
                    <a:pt x="141" y="271"/>
                  </a:lnTo>
                  <a:lnTo>
                    <a:pt x="124" y="411"/>
                  </a:lnTo>
                  <a:lnTo>
                    <a:pt x="95" y="664"/>
                  </a:lnTo>
                  <a:lnTo>
                    <a:pt x="82" y="774"/>
                  </a:lnTo>
                  <a:lnTo>
                    <a:pt x="69" y="883"/>
                  </a:lnTo>
                  <a:lnTo>
                    <a:pt x="69" y="890"/>
                  </a:lnTo>
                  <a:lnTo>
                    <a:pt x="51" y="1033"/>
                  </a:lnTo>
                  <a:lnTo>
                    <a:pt x="34" y="1182"/>
                  </a:lnTo>
                  <a:lnTo>
                    <a:pt x="1" y="1448"/>
                  </a:lnTo>
                  <a:lnTo>
                    <a:pt x="987" y="1070"/>
                  </a:lnTo>
                  <a:lnTo>
                    <a:pt x="978" y="859"/>
                  </a:lnTo>
                  <a:lnTo>
                    <a:pt x="932"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5"/>
            <p:cNvSpPr/>
            <p:nvPr/>
          </p:nvSpPr>
          <p:spPr>
            <a:xfrm>
              <a:off x="5196225" y="822375"/>
              <a:ext cx="23475" cy="15900"/>
            </a:xfrm>
            <a:custGeom>
              <a:avLst/>
              <a:gdLst/>
              <a:ahLst/>
              <a:cxnLst/>
              <a:rect l="l" t="t" r="r" b="b"/>
              <a:pathLst>
                <a:path w="939" h="636" extrusionOk="0">
                  <a:moveTo>
                    <a:pt x="704" y="1"/>
                  </a:moveTo>
                  <a:cubicBezTo>
                    <a:pt x="570" y="3"/>
                    <a:pt x="442" y="60"/>
                    <a:pt x="330" y="130"/>
                  </a:cubicBezTo>
                  <a:cubicBezTo>
                    <a:pt x="216" y="200"/>
                    <a:pt x="113" y="286"/>
                    <a:pt x="1" y="359"/>
                  </a:cubicBezTo>
                  <a:lnTo>
                    <a:pt x="69" y="508"/>
                  </a:lnTo>
                  <a:cubicBezTo>
                    <a:pt x="86" y="500"/>
                    <a:pt x="103" y="497"/>
                    <a:pt x="121" y="497"/>
                  </a:cubicBezTo>
                  <a:cubicBezTo>
                    <a:pt x="172" y="497"/>
                    <a:pt x="226" y="525"/>
                    <a:pt x="273" y="550"/>
                  </a:cubicBezTo>
                  <a:cubicBezTo>
                    <a:pt x="374" y="605"/>
                    <a:pt x="486" y="633"/>
                    <a:pt x="603" y="635"/>
                  </a:cubicBezTo>
                  <a:cubicBezTo>
                    <a:pt x="719" y="635"/>
                    <a:pt x="831" y="594"/>
                    <a:pt x="915" y="515"/>
                  </a:cubicBezTo>
                  <a:cubicBezTo>
                    <a:pt x="930" y="501"/>
                    <a:pt x="939" y="484"/>
                    <a:pt x="937" y="466"/>
                  </a:cubicBezTo>
                  <a:cubicBezTo>
                    <a:pt x="932" y="455"/>
                    <a:pt x="926" y="446"/>
                    <a:pt x="917" y="440"/>
                  </a:cubicBezTo>
                  <a:cubicBezTo>
                    <a:pt x="888" y="418"/>
                    <a:pt x="853" y="407"/>
                    <a:pt x="818" y="403"/>
                  </a:cubicBezTo>
                  <a:cubicBezTo>
                    <a:pt x="838" y="370"/>
                    <a:pt x="888" y="361"/>
                    <a:pt x="897" y="323"/>
                  </a:cubicBezTo>
                  <a:cubicBezTo>
                    <a:pt x="899" y="299"/>
                    <a:pt x="882" y="275"/>
                    <a:pt x="857" y="266"/>
                  </a:cubicBezTo>
                  <a:cubicBezTo>
                    <a:pt x="844" y="263"/>
                    <a:pt x="831" y="261"/>
                    <a:pt x="818" y="261"/>
                  </a:cubicBezTo>
                  <a:cubicBezTo>
                    <a:pt x="807" y="261"/>
                    <a:pt x="796" y="262"/>
                    <a:pt x="785" y="264"/>
                  </a:cubicBezTo>
                  <a:cubicBezTo>
                    <a:pt x="803" y="240"/>
                    <a:pt x="831" y="220"/>
                    <a:pt x="840" y="192"/>
                  </a:cubicBezTo>
                  <a:cubicBezTo>
                    <a:pt x="845" y="169"/>
                    <a:pt x="821" y="143"/>
                    <a:pt x="803" y="143"/>
                  </a:cubicBezTo>
                  <a:cubicBezTo>
                    <a:pt x="797" y="143"/>
                    <a:pt x="791" y="146"/>
                    <a:pt x="787" y="152"/>
                  </a:cubicBezTo>
                  <a:cubicBezTo>
                    <a:pt x="798" y="102"/>
                    <a:pt x="803" y="36"/>
                    <a:pt x="756" y="12"/>
                  </a:cubicBezTo>
                  <a:cubicBezTo>
                    <a:pt x="741" y="3"/>
                    <a:pt x="721" y="1"/>
                    <a:pt x="70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5"/>
            <p:cNvSpPr/>
            <p:nvPr/>
          </p:nvSpPr>
          <p:spPr>
            <a:xfrm>
              <a:off x="5197125" y="817700"/>
              <a:ext cx="13575" cy="14100"/>
            </a:xfrm>
            <a:custGeom>
              <a:avLst/>
              <a:gdLst/>
              <a:ahLst/>
              <a:cxnLst/>
              <a:rect l="l" t="t" r="r" b="b"/>
              <a:pathLst>
                <a:path w="543" h="564" extrusionOk="0">
                  <a:moveTo>
                    <a:pt x="536" y="3"/>
                  </a:moveTo>
                  <a:lnTo>
                    <a:pt x="536" y="3"/>
                  </a:lnTo>
                  <a:cubicBezTo>
                    <a:pt x="437" y="23"/>
                    <a:pt x="325" y="1"/>
                    <a:pt x="242" y="65"/>
                  </a:cubicBezTo>
                  <a:cubicBezTo>
                    <a:pt x="156" y="128"/>
                    <a:pt x="145" y="247"/>
                    <a:pt x="114" y="348"/>
                  </a:cubicBezTo>
                  <a:cubicBezTo>
                    <a:pt x="90" y="427"/>
                    <a:pt x="53" y="499"/>
                    <a:pt x="0" y="563"/>
                  </a:cubicBezTo>
                  <a:lnTo>
                    <a:pt x="406" y="392"/>
                  </a:lnTo>
                  <a:cubicBezTo>
                    <a:pt x="360" y="335"/>
                    <a:pt x="395" y="251"/>
                    <a:pt x="439" y="192"/>
                  </a:cubicBezTo>
                  <a:cubicBezTo>
                    <a:pt x="485" y="135"/>
                    <a:pt x="543" y="76"/>
                    <a:pt x="536" y="3"/>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5"/>
            <p:cNvSpPr/>
            <p:nvPr/>
          </p:nvSpPr>
          <p:spPr>
            <a:xfrm>
              <a:off x="5113225" y="798825"/>
              <a:ext cx="2775" cy="1700"/>
            </a:xfrm>
            <a:custGeom>
              <a:avLst/>
              <a:gdLst/>
              <a:ahLst/>
              <a:cxnLst/>
              <a:rect l="l" t="t" r="r" b="b"/>
              <a:pathLst>
                <a:path w="111" h="68" extrusionOk="0">
                  <a:moveTo>
                    <a:pt x="67" y="0"/>
                  </a:moveTo>
                  <a:cubicBezTo>
                    <a:pt x="36" y="0"/>
                    <a:pt x="15" y="28"/>
                    <a:pt x="0" y="60"/>
                  </a:cubicBezTo>
                  <a:lnTo>
                    <a:pt x="57" y="58"/>
                  </a:lnTo>
                  <a:cubicBezTo>
                    <a:pt x="61" y="65"/>
                    <a:pt x="66" y="68"/>
                    <a:pt x="70" y="68"/>
                  </a:cubicBezTo>
                  <a:cubicBezTo>
                    <a:pt x="91" y="68"/>
                    <a:pt x="110" y="2"/>
                    <a:pt x="71" y="0"/>
                  </a:cubicBezTo>
                  <a:cubicBezTo>
                    <a:pt x="69" y="0"/>
                    <a:pt x="68" y="0"/>
                    <a:pt x="67"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5"/>
            <p:cNvSpPr/>
            <p:nvPr/>
          </p:nvSpPr>
          <p:spPr>
            <a:xfrm>
              <a:off x="5060025" y="741550"/>
              <a:ext cx="25" cy="100"/>
            </a:xfrm>
            <a:custGeom>
              <a:avLst/>
              <a:gdLst/>
              <a:ahLst/>
              <a:cxnLst/>
              <a:rect l="l" t="t" r="r" b="b"/>
              <a:pathLst>
                <a:path w="1" h="4" extrusionOk="0">
                  <a:moveTo>
                    <a:pt x="0" y="3"/>
                  </a:moveTo>
                  <a:lnTo>
                    <a:pt x="0" y="1"/>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5"/>
            <p:cNvSpPr/>
            <p:nvPr/>
          </p:nvSpPr>
          <p:spPr>
            <a:xfrm>
              <a:off x="5060025" y="747100"/>
              <a:ext cx="25" cy="75"/>
            </a:xfrm>
            <a:custGeom>
              <a:avLst/>
              <a:gdLst/>
              <a:ahLst/>
              <a:cxnLst/>
              <a:rect l="l" t="t" r="r" b="b"/>
              <a:pathLst>
                <a:path w="1" h="3" extrusionOk="0">
                  <a:moveTo>
                    <a:pt x="0" y="3"/>
                  </a:moveTo>
                  <a:lnTo>
                    <a:pt x="0" y="1"/>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5"/>
            <p:cNvSpPr/>
            <p:nvPr/>
          </p:nvSpPr>
          <p:spPr>
            <a:xfrm>
              <a:off x="5013450" y="855975"/>
              <a:ext cx="16275" cy="22200"/>
            </a:xfrm>
            <a:custGeom>
              <a:avLst/>
              <a:gdLst/>
              <a:ahLst/>
              <a:cxnLst/>
              <a:rect l="l" t="t" r="r" b="b"/>
              <a:pathLst>
                <a:path w="651" h="888" extrusionOk="0">
                  <a:moveTo>
                    <a:pt x="438" y="1"/>
                  </a:moveTo>
                  <a:lnTo>
                    <a:pt x="275" y="34"/>
                  </a:lnTo>
                  <a:cubicBezTo>
                    <a:pt x="291" y="104"/>
                    <a:pt x="234" y="168"/>
                    <a:pt x="188" y="222"/>
                  </a:cubicBezTo>
                  <a:cubicBezTo>
                    <a:pt x="111" y="308"/>
                    <a:pt x="58" y="411"/>
                    <a:pt x="29" y="523"/>
                  </a:cubicBezTo>
                  <a:cubicBezTo>
                    <a:pt x="1" y="635"/>
                    <a:pt x="18" y="756"/>
                    <a:pt x="76" y="855"/>
                  </a:cubicBezTo>
                  <a:cubicBezTo>
                    <a:pt x="84" y="873"/>
                    <a:pt x="100" y="888"/>
                    <a:pt x="117" y="888"/>
                  </a:cubicBezTo>
                  <a:cubicBezTo>
                    <a:pt x="128" y="886"/>
                    <a:pt x="139" y="881"/>
                    <a:pt x="148" y="875"/>
                  </a:cubicBezTo>
                  <a:cubicBezTo>
                    <a:pt x="174" y="851"/>
                    <a:pt x="194" y="822"/>
                    <a:pt x="205" y="787"/>
                  </a:cubicBezTo>
                  <a:cubicBezTo>
                    <a:pt x="232" y="813"/>
                    <a:pt x="229" y="866"/>
                    <a:pt x="264" y="881"/>
                  </a:cubicBezTo>
                  <a:cubicBezTo>
                    <a:pt x="270" y="883"/>
                    <a:pt x="276" y="884"/>
                    <a:pt x="282" y="884"/>
                  </a:cubicBezTo>
                  <a:cubicBezTo>
                    <a:pt x="300" y="884"/>
                    <a:pt x="318" y="874"/>
                    <a:pt x="328" y="857"/>
                  </a:cubicBezTo>
                  <a:cubicBezTo>
                    <a:pt x="341" y="835"/>
                    <a:pt x="348" y="811"/>
                    <a:pt x="348" y="785"/>
                  </a:cubicBezTo>
                  <a:cubicBezTo>
                    <a:pt x="368" y="809"/>
                    <a:pt x="379" y="840"/>
                    <a:pt x="407" y="855"/>
                  </a:cubicBezTo>
                  <a:cubicBezTo>
                    <a:pt x="412" y="858"/>
                    <a:pt x="417" y="859"/>
                    <a:pt x="422" y="859"/>
                  </a:cubicBezTo>
                  <a:cubicBezTo>
                    <a:pt x="447" y="859"/>
                    <a:pt x="474" y="831"/>
                    <a:pt x="458" y="813"/>
                  </a:cubicBezTo>
                  <a:lnTo>
                    <a:pt x="458" y="813"/>
                  </a:lnTo>
                  <a:cubicBezTo>
                    <a:pt x="485" y="826"/>
                    <a:pt x="519" y="839"/>
                    <a:pt x="548" y="839"/>
                  </a:cubicBezTo>
                  <a:cubicBezTo>
                    <a:pt x="569" y="839"/>
                    <a:pt x="587" y="833"/>
                    <a:pt x="600" y="818"/>
                  </a:cubicBezTo>
                  <a:cubicBezTo>
                    <a:pt x="611" y="802"/>
                    <a:pt x="620" y="785"/>
                    <a:pt x="622" y="767"/>
                  </a:cubicBezTo>
                  <a:cubicBezTo>
                    <a:pt x="651" y="638"/>
                    <a:pt x="627" y="501"/>
                    <a:pt x="583" y="374"/>
                  </a:cubicBezTo>
                  <a:cubicBezTo>
                    <a:pt x="541" y="247"/>
                    <a:pt x="480" y="126"/>
                    <a:pt x="43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5"/>
            <p:cNvSpPr/>
            <p:nvPr/>
          </p:nvSpPr>
          <p:spPr>
            <a:xfrm>
              <a:off x="5023725" y="856750"/>
              <a:ext cx="11825" cy="16275"/>
            </a:xfrm>
            <a:custGeom>
              <a:avLst/>
              <a:gdLst/>
              <a:ahLst/>
              <a:cxnLst/>
              <a:rect l="l" t="t" r="r" b="b"/>
              <a:pathLst>
                <a:path w="473" h="651" extrusionOk="0">
                  <a:moveTo>
                    <a:pt x="1" y="0"/>
                  </a:moveTo>
                  <a:lnTo>
                    <a:pt x="73" y="435"/>
                  </a:lnTo>
                  <a:cubicBezTo>
                    <a:pt x="87" y="429"/>
                    <a:pt x="100" y="426"/>
                    <a:pt x="114" y="426"/>
                  </a:cubicBezTo>
                  <a:cubicBezTo>
                    <a:pt x="168" y="426"/>
                    <a:pt x="223" y="469"/>
                    <a:pt x="260" y="514"/>
                  </a:cubicBezTo>
                  <a:cubicBezTo>
                    <a:pt x="304" y="571"/>
                    <a:pt x="350" y="642"/>
                    <a:pt x="422" y="650"/>
                  </a:cubicBezTo>
                  <a:cubicBezTo>
                    <a:pt x="427" y="549"/>
                    <a:pt x="473" y="446"/>
                    <a:pt x="429" y="350"/>
                  </a:cubicBezTo>
                  <a:cubicBezTo>
                    <a:pt x="387" y="253"/>
                    <a:pt x="273" y="213"/>
                    <a:pt x="183" y="161"/>
                  </a:cubicBezTo>
                  <a:cubicBezTo>
                    <a:pt x="113" y="119"/>
                    <a:pt x="49" y="64"/>
                    <a:pt x="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5"/>
            <p:cNvSpPr/>
            <p:nvPr/>
          </p:nvSpPr>
          <p:spPr>
            <a:xfrm>
              <a:off x="5056125" y="1085925"/>
              <a:ext cx="31525" cy="6400"/>
            </a:xfrm>
            <a:custGeom>
              <a:avLst/>
              <a:gdLst/>
              <a:ahLst/>
              <a:cxnLst/>
              <a:rect l="l" t="t" r="r" b="b"/>
              <a:pathLst>
                <a:path w="1261" h="256" extrusionOk="0">
                  <a:moveTo>
                    <a:pt x="437" y="0"/>
                  </a:moveTo>
                  <a:cubicBezTo>
                    <a:pt x="368" y="17"/>
                    <a:pt x="296" y="26"/>
                    <a:pt x="224" y="26"/>
                  </a:cubicBezTo>
                  <a:cubicBezTo>
                    <a:pt x="167" y="26"/>
                    <a:pt x="111" y="21"/>
                    <a:pt x="55" y="9"/>
                  </a:cubicBezTo>
                  <a:lnTo>
                    <a:pt x="33" y="5"/>
                  </a:lnTo>
                  <a:cubicBezTo>
                    <a:pt x="22" y="59"/>
                    <a:pt x="14" y="114"/>
                    <a:pt x="5" y="169"/>
                  </a:cubicBezTo>
                  <a:cubicBezTo>
                    <a:pt x="0" y="185"/>
                    <a:pt x="5" y="200"/>
                    <a:pt x="14" y="215"/>
                  </a:cubicBezTo>
                  <a:cubicBezTo>
                    <a:pt x="24" y="224"/>
                    <a:pt x="38" y="229"/>
                    <a:pt x="53" y="229"/>
                  </a:cubicBezTo>
                  <a:cubicBezTo>
                    <a:pt x="282" y="246"/>
                    <a:pt x="512" y="255"/>
                    <a:pt x="741" y="255"/>
                  </a:cubicBezTo>
                  <a:cubicBezTo>
                    <a:pt x="915" y="255"/>
                    <a:pt x="1088" y="250"/>
                    <a:pt x="1261" y="240"/>
                  </a:cubicBezTo>
                  <a:lnTo>
                    <a:pt x="437"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5"/>
            <p:cNvSpPr/>
            <p:nvPr/>
          </p:nvSpPr>
          <p:spPr>
            <a:xfrm>
              <a:off x="5054575" y="1072575"/>
              <a:ext cx="17775" cy="18025"/>
            </a:xfrm>
            <a:custGeom>
              <a:avLst/>
              <a:gdLst/>
              <a:ahLst/>
              <a:cxnLst/>
              <a:rect l="l" t="t" r="r" b="b"/>
              <a:pathLst>
                <a:path w="711" h="721" extrusionOk="0">
                  <a:moveTo>
                    <a:pt x="710" y="0"/>
                  </a:moveTo>
                  <a:lnTo>
                    <a:pt x="1" y="14"/>
                  </a:lnTo>
                  <a:lnTo>
                    <a:pt x="84" y="699"/>
                  </a:lnTo>
                  <a:cubicBezTo>
                    <a:pt x="117" y="703"/>
                    <a:pt x="152" y="708"/>
                    <a:pt x="188" y="712"/>
                  </a:cubicBezTo>
                  <a:cubicBezTo>
                    <a:pt x="223" y="716"/>
                    <a:pt x="258" y="719"/>
                    <a:pt x="293" y="721"/>
                  </a:cubicBezTo>
                  <a:lnTo>
                    <a:pt x="616" y="598"/>
                  </a:lnTo>
                  <a:lnTo>
                    <a:pt x="710"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5"/>
            <p:cNvSpPr/>
            <p:nvPr/>
          </p:nvSpPr>
          <p:spPr>
            <a:xfrm>
              <a:off x="5083075" y="1057375"/>
              <a:ext cx="31500" cy="6850"/>
            </a:xfrm>
            <a:custGeom>
              <a:avLst/>
              <a:gdLst/>
              <a:ahLst/>
              <a:cxnLst/>
              <a:rect l="l" t="t" r="r" b="b"/>
              <a:pathLst>
                <a:path w="1260" h="274" extrusionOk="0">
                  <a:moveTo>
                    <a:pt x="403" y="0"/>
                  </a:moveTo>
                  <a:cubicBezTo>
                    <a:pt x="329" y="20"/>
                    <a:pt x="254" y="31"/>
                    <a:pt x="178" y="31"/>
                  </a:cubicBezTo>
                  <a:cubicBezTo>
                    <a:pt x="130" y="31"/>
                    <a:pt x="82" y="26"/>
                    <a:pt x="34" y="18"/>
                  </a:cubicBezTo>
                  <a:cubicBezTo>
                    <a:pt x="23" y="70"/>
                    <a:pt x="14" y="121"/>
                    <a:pt x="5" y="176"/>
                  </a:cubicBezTo>
                  <a:cubicBezTo>
                    <a:pt x="1" y="191"/>
                    <a:pt x="3" y="209"/>
                    <a:pt x="12" y="222"/>
                  </a:cubicBezTo>
                  <a:cubicBezTo>
                    <a:pt x="23" y="233"/>
                    <a:pt x="38" y="237"/>
                    <a:pt x="53" y="237"/>
                  </a:cubicBezTo>
                  <a:cubicBezTo>
                    <a:pt x="321" y="261"/>
                    <a:pt x="589" y="273"/>
                    <a:pt x="857" y="273"/>
                  </a:cubicBezTo>
                  <a:cubicBezTo>
                    <a:pt x="991" y="273"/>
                    <a:pt x="1125" y="270"/>
                    <a:pt x="1259" y="264"/>
                  </a:cubicBezTo>
                  <a:lnTo>
                    <a:pt x="403"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5"/>
            <p:cNvSpPr/>
            <p:nvPr/>
          </p:nvSpPr>
          <p:spPr>
            <a:xfrm>
              <a:off x="5083200" y="1045350"/>
              <a:ext cx="23725" cy="16425"/>
            </a:xfrm>
            <a:custGeom>
              <a:avLst/>
              <a:gdLst/>
              <a:ahLst/>
              <a:cxnLst/>
              <a:rect l="l" t="t" r="r" b="b"/>
              <a:pathLst>
                <a:path w="949" h="657" extrusionOk="0">
                  <a:moveTo>
                    <a:pt x="165" y="0"/>
                  </a:moveTo>
                  <a:lnTo>
                    <a:pt x="0" y="657"/>
                  </a:lnTo>
                  <a:lnTo>
                    <a:pt x="507" y="633"/>
                  </a:lnTo>
                  <a:lnTo>
                    <a:pt x="949" y="59"/>
                  </a:lnTo>
                  <a:lnTo>
                    <a:pt x="165"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5"/>
            <p:cNvSpPr/>
            <p:nvPr/>
          </p:nvSpPr>
          <p:spPr>
            <a:xfrm>
              <a:off x="4994575" y="740450"/>
              <a:ext cx="112625" cy="121875"/>
            </a:xfrm>
            <a:custGeom>
              <a:avLst/>
              <a:gdLst/>
              <a:ahLst/>
              <a:cxnLst/>
              <a:rect l="l" t="t" r="r" b="b"/>
              <a:pathLst>
                <a:path w="4505" h="4875" extrusionOk="0">
                  <a:moveTo>
                    <a:pt x="2935" y="1"/>
                  </a:moveTo>
                  <a:cubicBezTo>
                    <a:pt x="2934" y="1"/>
                    <a:pt x="1380" y="723"/>
                    <a:pt x="690" y="1683"/>
                  </a:cubicBezTo>
                  <a:cubicBezTo>
                    <a:pt x="0" y="2645"/>
                    <a:pt x="932" y="4874"/>
                    <a:pt x="932" y="4874"/>
                  </a:cubicBezTo>
                  <a:lnTo>
                    <a:pt x="1298" y="4795"/>
                  </a:lnTo>
                  <a:cubicBezTo>
                    <a:pt x="1298" y="4795"/>
                    <a:pt x="754" y="2518"/>
                    <a:pt x="2133" y="1892"/>
                  </a:cubicBezTo>
                  <a:cubicBezTo>
                    <a:pt x="3512" y="1268"/>
                    <a:pt x="4505" y="34"/>
                    <a:pt x="293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5"/>
            <p:cNvSpPr/>
            <p:nvPr/>
          </p:nvSpPr>
          <p:spPr>
            <a:xfrm>
              <a:off x="5102175" y="736700"/>
              <a:ext cx="103975" cy="99375"/>
            </a:xfrm>
            <a:custGeom>
              <a:avLst/>
              <a:gdLst/>
              <a:ahLst/>
              <a:cxnLst/>
              <a:rect l="l" t="t" r="r" b="b"/>
              <a:pathLst>
                <a:path w="4159" h="3975" extrusionOk="0">
                  <a:moveTo>
                    <a:pt x="536" y="1"/>
                  </a:moveTo>
                  <a:cubicBezTo>
                    <a:pt x="337" y="1"/>
                    <a:pt x="147" y="197"/>
                    <a:pt x="1" y="669"/>
                  </a:cubicBezTo>
                  <a:cubicBezTo>
                    <a:pt x="1" y="669"/>
                    <a:pt x="267" y="2362"/>
                    <a:pt x="1002" y="3289"/>
                  </a:cubicBezTo>
                  <a:cubicBezTo>
                    <a:pt x="1459" y="3866"/>
                    <a:pt x="2560" y="3975"/>
                    <a:pt x="3327" y="3975"/>
                  </a:cubicBezTo>
                  <a:cubicBezTo>
                    <a:pt x="3792" y="3975"/>
                    <a:pt x="4134" y="3935"/>
                    <a:pt x="4134" y="3935"/>
                  </a:cubicBezTo>
                  <a:lnTo>
                    <a:pt x="4158" y="3559"/>
                  </a:lnTo>
                  <a:cubicBezTo>
                    <a:pt x="4158" y="3559"/>
                    <a:pt x="1822" y="3456"/>
                    <a:pt x="1600" y="1958"/>
                  </a:cubicBezTo>
                  <a:cubicBezTo>
                    <a:pt x="1448" y="932"/>
                    <a:pt x="971" y="1"/>
                    <a:pt x="53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5"/>
            <p:cNvSpPr/>
            <p:nvPr/>
          </p:nvSpPr>
          <p:spPr>
            <a:xfrm>
              <a:off x="5031750" y="814800"/>
              <a:ext cx="112675" cy="240550"/>
            </a:xfrm>
            <a:custGeom>
              <a:avLst/>
              <a:gdLst/>
              <a:ahLst/>
              <a:cxnLst/>
              <a:rect l="l" t="t" r="r" b="b"/>
              <a:pathLst>
                <a:path w="4507" h="9622" extrusionOk="0">
                  <a:moveTo>
                    <a:pt x="1109" y="1"/>
                  </a:moveTo>
                  <a:cubicBezTo>
                    <a:pt x="907" y="304"/>
                    <a:pt x="806" y="2456"/>
                    <a:pt x="413" y="4520"/>
                  </a:cubicBezTo>
                  <a:cubicBezTo>
                    <a:pt x="0" y="6690"/>
                    <a:pt x="288" y="9622"/>
                    <a:pt x="288" y="9622"/>
                  </a:cubicBezTo>
                  <a:lnTo>
                    <a:pt x="1711" y="9488"/>
                  </a:lnTo>
                  <a:lnTo>
                    <a:pt x="2519" y="3080"/>
                  </a:lnTo>
                  <a:lnTo>
                    <a:pt x="2568" y="3334"/>
                  </a:lnTo>
                  <a:lnTo>
                    <a:pt x="4507" y="2517"/>
                  </a:lnTo>
                  <a:cubicBezTo>
                    <a:pt x="4507" y="2517"/>
                    <a:pt x="3929" y="1380"/>
                    <a:pt x="3929" y="1331"/>
                  </a:cubicBezTo>
                  <a:cubicBezTo>
                    <a:pt x="3929" y="1283"/>
                    <a:pt x="3672" y="194"/>
                    <a:pt x="3672" y="194"/>
                  </a:cubicBezTo>
                  <a:cubicBezTo>
                    <a:pt x="3672" y="194"/>
                    <a:pt x="3145" y="321"/>
                    <a:pt x="2616" y="321"/>
                  </a:cubicBezTo>
                  <a:cubicBezTo>
                    <a:pt x="2348" y="321"/>
                    <a:pt x="2023" y="266"/>
                    <a:pt x="1737" y="196"/>
                  </a:cubicBezTo>
                  <a:cubicBezTo>
                    <a:pt x="1597" y="163"/>
                    <a:pt x="1465" y="126"/>
                    <a:pt x="1355" y="91"/>
                  </a:cubicBezTo>
                  <a:cubicBezTo>
                    <a:pt x="1272" y="66"/>
                    <a:pt x="1188" y="36"/>
                    <a:pt x="1109"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5"/>
            <p:cNvSpPr/>
            <p:nvPr/>
          </p:nvSpPr>
          <p:spPr>
            <a:xfrm>
              <a:off x="5065400" y="659850"/>
              <a:ext cx="27850" cy="70325"/>
            </a:xfrm>
            <a:custGeom>
              <a:avLst/>
              <a:gdLst/>
              <a:ahLst/>
              <a:cxnLst/>
              <a:rect l="l" t="t" r="r" b="b"/>
              <a:pathLst>
                <a:path w="1114" h="2813" extrusionOk="0">
                  <a:moveTo>
                    <a:pt x="675" y="1"/>
                  </a:moveTo>
                  <a:cubicBezTo>
                    <a:pt x="508" y="58"/>
                    <a:pt x="378" y="194"/>
                    <a:pt x="332" y="366"/>
                  </a:cubicBezTo>
                  <a:cubicBezTo>
                    <a:pt x="306" y="462"/>
                    <a:pt x="275" y="559"/>
                    <a:pt x="262" y="629"/>
                  </a:cubicBezTo>
                  <a:cubicBezTo>
                    <a:pt x="240" y="750"/>
                    <a:pt x="284" y="853"/>
                    <a:pt x="262" y="972"/>
                  </a:cubicBezTo>
                  <a:cubicBezTo>
                    <a:pt x="246" y="1066"/>
                    <a:pt x="224" y="1161"/>
                    <a:pt x="196" y="1251"/>
                  </a:cubicBezTo>
                  <a:cubicBezTo>
                    <a:pt x="150" y="1382"/>
                    <a:pt x="77" y="1501"/>
                    <a:pt x="40" y="1635"/>
                  </a:cubicBezTo>
                  <a:cubicBezTo>
                    <a:pt x="20" y="1716"/>
                    <a:pt x="9" y="1800"/>
                    <a:pt x="7" y="1883"/>
                  </a:cubicBezTo>
                  <a:cubicBezTo>
                    <a:pt x="0" y="2052"/>
                    <a:pt x="16" y="2234"/>
                    <a:pt x="134" y="2353"/>
                  </a:cubicBezTo>
                  <a:cubicBezTo>
                    <a:pt x="112" y="2217"/>
                    <a:pt x="145" y="2079"/>
                    <a:pt x="229" y="1969"/>
                  </a:cubicBezTo>
                  <a:cubicBezTo>
                    <a:pt x="400" y="2287"/>
                    <a:pt x="525" y="2610"/>
                    <a:pt x="824" y="2812"/>
                  </a:cubicBezTo>
                  <a:cubicBezTo>
                    <a:pt x="826" y="2781"/>
                    <a:pt x="848" y="2718"/>
                    <a:pt x="837" y="2689"/>
                  </a:cubicBezTo>
                  <a:cubicBezTo>
                    <a:pt x="837" y="2689"/>
                    <a:pt x="872" y="2516"/>
                    <a:pt x="866" y="2467"/>
                  </a:cubicBezTo>
                  <a:cubicBezTo>
                    <a:pt x="826" y="2213"/>
                    <a:pt x="976" y="2013"/>
                    <a:pt x="1022" y="1760"/>
                  </a:cubicBezTo>
                  <a:cubicBezTo>
                    <a:pt x="1055" y="1578"/>
                    <a:pt x="1094" y="1393"/>
                    <a:pt x="1105" y="1207"/>
                  </a:cubicBezTo>
                  <a:cubicBezTo>
                    <a:pt x="1114" y="1020"/>
                    <a:pt x="1094" y="827"/>
                    <a:pt x="1017" y="658"/>
                  </a:cubicBezTo>
                  <a:cubicBezTo>
                    <a:pt x="897" y="398"/>
                    <a:pt x="958" y="30"/>
                    <a:pt x="67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5"/>
            <p:cNvSpPr/>
            <p:nvPr/>
          </p:nvSpPr>
          <p:spPr>
            <a:xfrm>
              <a:off x="5102300" y="690575"/>
              <a:ext cx="33675" cy="41850"/>
            </a:xfrm>
            <a:custGeom>
              <a:avLst/>
              <a:gdLst/>
              <a:ahLst/>
              <a:cxnLst/>
              <a:rect l="l" t="t" r="r" b="b"/>
              <a:pathLst>
                <a:path w="1347" h="1674" extrusionOk="0">
                  <a:moveTo>
                    <a:pt x="1268" y="1"/>
                  </a:moveTo>
                  <a:cubicBezTo>
                    <a:pt x="1258" y="1"/>
                    <a:pt x="1248" y="3"/>
                    <a:pt x="1239" y="8"/>
                  </a:cubicBezTo>
                  <a:lnTo>
                    <a:pt x="391" y="854"/>
                  </a:lnTo>
                  <a:cubicBezTo>
                    <a:pt x="319" y="988"/>
                    <a:pt x="323" y="1153"/>
                    <a:pt x="262" y="1293"/>
                  </a:cubicBezTo>
                  <a:cubicBezTo>
                    <a:pt x="207" y="1416"/>
                    <a:pt x="101" y="1511"/>
                    <a:pt x="0" y="1601"/>
                  </a:cubicBezTo>
                  <a:cubicBezTo>
                    <a:pt x="189" y="1568"/>
                    <a:pt x="356" y="1458"/>
                    <a:pt x="459" y="1298"/>
                  </a:cubicBezTo>
                  <a:lnTo>
                    <a:pt x="459" y="1298"/>
                  </a:lnTo>
                  <a:cubicBezTo>
                    <a:pt x="429" y="1429"/>
                    <a:pt x="378" y="1557"/>
                    <a:pt x="308" y="1673"/>
                  </a:cubicBezTo>
                  <a:cubicBezTo>
                    <a:pt x="321" y="1653"/>
                    <a:pt x="396" y="1629"/>
                    <a:pt x="418" y="1618"/>
                  </a:cubicBezTo>
                  <a:cubicBezTo>
                    <a:pt x="457" y="1596"/>
                    <a:pt x="494" y="1572"/>
                    <a:pt x="532" y="1546"/>
                  </a:cubicBezTo>
                  <a:cubicBezTo>
                    <a:pt x="602" y="1493"/>
                    <a:pt x="670" y="1436"/>
                    <a:pt x="729" y="1370"/>
                  </a:cubicBezTo>
                  <a:cubicBezTo>
                    <a:pt x="789" y="1306"/>
                    <a:pt x="844" y="1236"/>
                    <a:pt x="890" y="1161"/>
                  </a:cubicBezTo>
                  <a:cubicBezTo>
                    <a:pt x="927" y="1100"/>
                    <a:pt x="1206" y="768"/>
                    <a:pt x="1235" y="700"/>
                  </a:cubicBezTo>
                  <a:cubicBezTo>
                    <a:pt x="1329" y="467"/>
                    <a:pt x="1347" y="437"/>
                    <a:pt x="1344" y="311"/>
                  </a:cubicBezTo>
                  <a:lnTo>
                    <a:pt x="1338" y="120"/>
                  </a:lnTo>
                  <a:cubicBezTo>
                    <a:pt x="1340" y="90"/>
                    <a:pt x="1333" y="59"/>
                    <a:pt x="1318" y="30"/>
                  </a:cubicBezTo>
                  <a:cubicBezTo>
                    <a:pt x="1308" y="11"/>
                    <a:pt x="1288" y="1"/>
                    <a:pt x="126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5"/>
            <p:cNvSpPr/>
            <p:nvPr/>
          </p:nvSpPr>
          <p:spPr>
            <a:xfrm>
              <a:off x="5067275" y="662325"/>
              <a:ext cx="65725" cy="61225"/>
            </a:xfrm>
            <a:custGeom>
              <a:avLst/>
              <a:gdLst/>
              <a:ahLst/>
              <a:cxnLst/>
              <a:rect l="l" t="t" r="r" b="b"/>
              <a:pathLst>
                <a:path w="2629" h="2449" extrusionOk="0">
                  <a:moveTo>
                    <a:pt x="650" y="1"/>
                  </a:moveTo>
                  <a:cubicBezTo>
                    <a:pt x="475" y="176"/>
                    <a:pt x="343" y="354"/>
                    <a:pt x="288" y="611"/>
                  </a:cubicBezTo>
                  <a:cubicBezTo>
                    <a:pt x="229" y="879"/>
                    <a:pt x="224" y="1136"/>
                    <a:pt x="119" y="1393"/>
                  </a:cubicBezTo>
                  <a:cubicBezTo>
                    <a:pt x="0" y="1679"/>
                    <a:pt x="40" y="2204"/>
                    <a:pt x="235" y="2327"/>
                  </a:cubicBezTo>
                  <a:cubicBezTo>
                    <a:pt x="393" y="2428"/>
                    <a:pt x="617" y="2449"/>
                    <a:pt x="784" y="2449"/>
                  </a:cubicBezTo>
                  <a:cubicBezTo>
                    <a:pt x="830" y="2449"/>
                    <a:pt x="872" y="2447"/>
                    <a:pt x="907" y="2445"/>
                  </a:cubicBezTo>
                  <a:cubicBezTo>
                    <a:pt x="1366" y="2421"/>
                    <a:pt x="1634" y="2408"/>
                    <a:pt x="1983" y="2171"/>
                  </a:cubicBezTo>
                  <a:cubicBezTo>
                    <a:pt x="2332" y="1936"/>
                    <a:pt x="2574" y="1532"/>
                    <a:pt x="2576" y="1110"/>
                  </a:cubicBezTo>
                  <a:lnTo>
                    <a:pt x="2576" y="1110"/>
                  </a:lnTo>
                  <a:lnTo>
                    <a:pt x="2561" y="1143"/>
                  </a:lnTo>
                  <a:cubicBezTo>
                    <a:pt x="2583" y="1057"/>
                    <a:pt x="2600" y="969"/>
                    <a:pt x="2611" y="884"/>
                  </a:cubicBezTo>
                  <a:cubicBezTo>
                    <a:pt x="2625" y="796"/>
                    <a:pt x="2629" y="710"/>
                    <a:pt x="2627" y="625"/>
                  </a:cubicBezTo>
                  <a:cubicBezTo>
                    <a:pt x="2324" y="374"/>
                    <a:pt x="1931" y="275"/>
                    <a:pt x="1551" y="176"/>
                  </a:cubicBezTo>
                  <a:cubicBezTo>
                    <a:pt x="1300" y="108"/>
                    <a:pt x="1046" y="56"/>
                    <a:pt x="786" y="18"/>
                  </a:cubicBezTo>
                  <a:cubicBezTo>
                    <a:pt x="742" y="12"/>
                    <a:pt x="696" y="7"/>
                    <a:pt x="65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5"/>
            <p:cNvSpPr/>
            <p:nvPr/>
          </p:nvSpPr>
          <p:spPr>
            <a:xfrm>
              <a:off x="5074525" y="687550"/>
              <a:ext cx="9500" cy="17375"/>
            </a:xfrm>
            <a:custGeom>
              <a:avLst/>
              <a:gdLst/>
              <a:ahLst/>
              <a:cxnLst/>
              <a:rect l="l" t="t" r="r" b="b"/>
              <a:pathLst>
                <a:path w="380" h="695" extrusionOk="0">
                  <a:moveTo>
                    <a:pt x="339" y="0"/>
                  </a:moveTo>
                  <a:cubicBezTo>
                    <a:pt x="327" y="0"/>
                    <a:pt x="316" y="7"/>
                    <a:pt x="312" y="22"/>
                  </a:cubicBezTo>
                  <a:cubicBezTo>
                    <a:pt x="279" y="156"/>
                    <a:pt x="281" y="281"/>
                    <a:pt x="152" y="358"/>
                  </a:cubicBezTo>
                  <a:cubicBezTo>
                    <a:pt x="103" y="386"/>
                    <a:pt x="37" y="406"/>
                    <a:pt x="24" y="470"/>
                  </a:cubicBezTo>
                  <a:cubicBezTo>
                    <a:pt x="0" y="593"/>
                    <a:pt x="226" y="678"/>
                    <a:pt x="314" y="694"/>
                  </a:cubicBezTo>
                  <a:cubicBezTo>
                    <a:pt x="315" y="694"/>
                    <a:pt x="316" y="694"/>
                    <a:pt x="316" y="694"/>
                  </a:cubicBezTo>
                  <a:cubicBezTo>
                    <a:pt x="327" y="694"/>
                    <a:pt x="338" y="680"/>
                    <a:pt x="327" y="672"/>
                  </a:cubicBezTo>
                  <a:cubicBezTo>
                    <a:pt x="275" y="630"/>
                    <a:pt x="187" y="597"/>
                    <a:pt x="149" y="544"/>
                  </a:cubicBezTo>
                  <a:cubicBezTo>
                    <a:pt x="99" y="523"/>
                    <a:pt x="101" y="487"/>
                    <a:pt x="156" y="439"/>
                  </a:cubicBezTo>
                  <a:lnTo>
                    <a:pt x="189" y="424"/>
                  </a:lnTo>
                  <a:cubicBezTo>
                    <a:pt x="215" y="402"/>
                    <a:pt x="235" y="400"/>
                    <a:pt x="261" y="378"/>
                  </a:cubicBezTo>
                  <a:cubicBezTo>
                    <a:pt x="351" y="292"/>
                    <a:pt x="380" y="151"/>
                    <a:pt x="373" y="31"/>
                  </a:cubicBezTo>
                  <a:cubicBezTo>
                    <a:pt x="372" y="12"/>
                    <a:pt x="355" y="0"/>
                    <a:pt x="339"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5"/>
            <p:cNvSpPr/>
            <p:nvPr/>
          </p:nvSpPr>
          <p:spPr>
            <a:xfrm>
              <a:off x="5092150" y="687225"/>
              <a:ext cx="10100" cy="4425"/>
            </a:xfrm>
            <a:custGeom>
              <a:avLst/>
              <a:gdLst/>
              <a:ahLst/>
              <a:cxnLst/>
              <a:rect l="l" t="t" r="r" b="b"/>
              <a:pathLst>
                <a:path w="404" h="177" extrusionOk="0">
                  <a:moveTo>
                    <a:pt x="120" y="0"/>
                  </a:moveTo>
                  <a:cubicBezTo>
                    <a:pt x="84" y="0"/>
                    <a:pt x="50" y="5"/>
                    <a:pt x="22" y="15"/>
                  </a:cubicBezTo>
                  <a:cubicBezTo>
                    <a:pt x="0" y="24"/>
                    <a:pt x="2" y="59"/>
                    <a:pt x="26" y="59"/>
                  </a:cubicBezTo>
                  <a:cubicBezTo>
                    <a:pt x="45" y="56"/>
                    <a:pt x="65" y="55"/>
                    <a:pt x="83" y="55"/>
                  </a:cubicBezTo>
                  <a:cubicBezTo>
                    <a:pt x="132" y="55"/>
                    <a:pt x="180" y="64"/>
                    <a:pt x="226" y="81"/>
                  </a:cubicBezTo>
                  <a:cubicBezTo>
                    <a:pt x="286" y="103"/>
                    <a:pt x="329" y="147"/>
                    <a:pt x="384" y="175"/>
                  </a:cubicBezTo>
                  <a:cubicBezTo>
                    <a:pt x="386" y="176"/>
                    <a:pt x="388" y="177"/>
                    <a:pt x="390" y="177"/>
                  </a:cubicBezTo>
                  <a:cubicBezTo>
                    <a:pt x="397" y="177"/>
                    <a:pt x="404" y="171"/>
                    <a:pt x="402" y="162"/>
                  </a:cubicBezTo>
                  <a:cubicBezTo>
                    <a:pt x="372" y="53"/>
                    <a:pt x="236" y="0"/>
                    <a:pt x="12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5"/>
            <p:cNvSpPr/>
            <p:nvPr/>
          </p:nvSpPr>
          <p:spPr>
            <a:xfrm>
              <a:off x="5074575" y="680450"/>
              <a:ext cx="5300" cy="4625"/>
            </a:xfrm>
            <a:custGeom>
              <a:avLst/>
              <a:gdLst/>
              <a:ahLst/>
              <a:cxnLst/>
              <a:rect l="l" t="t" r="r" b="b"/>
              <a:pathLst>
                <a:path w="212" h="185" extrusionOk="0">
                  <a:moveTo>
                    <a:pt x="51" y="0"/>
                  </a:moveTo>
                  <a:cubicBezTo>
                    <a:pt x="38" y="0"/>
                    <a:pt x="25" y="3"/>
                    <a:pt x="11" y="9"/>
                  </a:cubicBezTo>
                  <a:cubicBezTo>
                    <a:pt x="2" y="14"/>
                    <a:pt x="0" y="27"/>
                    <a:pt x="7" y="33"/>
                  </a:cubicBezTo>
                  <a:cubicBezTo>
                    <a:pt x="35" y="58"/>
                    <a:pt x="64" y="62"/>
                    <a:pt x="92" y="82"/>
                  </a:cubicBezTo>
                  <a:cubicBezTo>
                    <a:pt x="125" y="106"/>
                    <a:pt x="154" y="137"/>
                    <a:pt x="172" y="174"/>
                  </a:cubicBezTo>
                  <a:cubicBezTo>
                    <a:pt x="175" y="182"/>
                    <a:pt x="181" y="185"/>
                    <a:pt x="188" y="185"/>
                  </a:cubicBezTo>
                  <a:cubicBezTo>
                    <a:pt x="199" y="185"/>
                    <a:pt x="212" y="173"/>
                    <a:pt x="209" y="159"/>
                  </a:cubicBezTo>
                  <a:cubicBezTo>
                    <a:pt x="194" y="91"/>
                    <a:pt x="127" y="0"/>
                    <a:pt x="5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5"/>
            <p:cNvSpPr/>
            <p:nvPr/>
          </p:nvSpPr>
          <p:spPr>
            <a:xfrm>
              <a:off x="5078675" y="654050"/>
              <a:ext cx="58625" cy="66400"/>
            </a:xfrm>
            <a:custGeom>
              <a:avLst/>
              <a:gdLst/>
              <a:ahLst/>
              <a:cxnLst/>
              <a:rect l="l" t="t" r="r" b="b"/>
              <a:pathLst>
                <a:path w="2345" h="2656" extrusionOk="0">
                  <a:moveTo>
                    <a:pt x="1201" y="1"/>
                  </a:moveTo>
                  <a:cubicBezTo>
                    <a:pt x="769" y="1"/>
                    <a:pt x="226" y="185"/>
                    <a:pt x="82" y="257"/>
                  </a:cubicBezTo>
                  <a:cubicBezTo>
                    <a:pt x="49" y="273"/>
                    <a:pt x="21" y="294"/>
                    <a:pt x="1" y="325"/>
                  </a:cubicBezTo>
                  <a:cubicBezTo>
                    <a:pt x="71" y="325"/>
                    <a:pt x="142" y="343"/>
                    <a:pt x="205" y="376"/>
                  </a:cubicBezTo>
                  <a:cubicBezTo>
                    <a:pt x="278" y="413"/>
                    <a:pt x="313" y="475"/>
                    <a:pt x="377" y="518"/>
                  </a:cubicBezTo>
                  <a:cubicBezTo>
                    <a:pt x="415" y="545"/>
                    <a:pt x="446" y="553"/>
                    <a:pt x="478" y="553"/>
                  </a:cubicBezTo>
                  <a:cubicBezTo>
                    <a:pt x="510" y="553"/>
                    <a:pt x="543" y="545"/>
                    <a:pt x="585" y="540"/>
                  </a:cubicBezTo>
                  <a:cubicBezTo>
                    <a:pt x="597" y="539"/>
                    <a:pt x="611" y="538"/>
                    <a:pt x="625" y="538"/>
                  </a:cubicBezTo>
                  <a:cubicBezTo>
                    <a:pt x="771" y="538"/>
                    <a:pt x="1009" y="611"/>
                    <a:pt x="965" y="767"/>
                  </a:cubicBezTo>
                  <a:lnTo>
                    <a:pt x="974" y="769"/>
                  </a:lnTo>
                  <a:cubicBezTo>
                    <a:pt x="974" y="769"/>
                    <a:pt x="969" y="1129"/>
                    <a:pt x="1084" y="1256"/>
                  </a:cubicBezTo>
                  <a:cubicBezTo>
                    <a:pt x="1198" y="1384"/>
                    <a:pt x="1378" y="1329"/>
                    <a:pt x="1277" y="1612"/>
                  </a:cubicBezTo>
                  <a:cubicBezTo>
                    <a:pt x="1183" y="1873"/>
                    <a:pt x="1239" y="1971"/>
                    <a:pt x="1296" y="1971"/>
                  </a:cubicBezTo>
                  <a:cubicBezTo>
                    <a:pt x="1301" y="1971"/>
                    <a:pt x="1307" y="1970"/>
                    <a:pt x="1312" y="1968"/>
                  </a:cubicBezTo>
                  <a:cubicBezTo>
                    <a:pt x="1334" y="1959"/>
                    <a:pt x="1349" y="1922"/>
                    <a:pt x="1363" y="1876"/>
                  </a:cubicBezTo>
                  <a:cubicBezTo>
                    <a:pt x="1369" y="1847"/>
                    <a:pt x="1378" y="1819"/>
                    <a:pt x="1393" y="1794"/>
                  </a:cubicBezTo>
                  <a:cubicBezTo>
                    <a:pt x="1413" y="1744"/>
                    <a:pt x="1444" y="1700"/>
                    <a:pt x="1497" y="1696"/>
                  </a:cubicBezTo>
                  <a:lnTo>
                    <a:pt x="1505" y="1696"/>
                  </a:lnTo>
                  <a:cubicBezTo>
                    <a:pt x="1527" y="1686"/>
                    <a:pt x="1549" y="1682"/>
                    <a:pt x="1570" y="1682"/>
                  </a:cubicBezTo>
                  <a:cubicBezTo>
                    <a:pt x="1653" y="1682"/>
                    <a:pt x="1723" y="1750"/>
                    <a:pt x="1740" y="1843"/>
                  </a:cubicBezTo>
                  <a:cubicBezTo>
                    <a:pt x="1775" y="2010"/>
                    <a:pt x="1692" y="2179"/>
                    <a:pt x="1538" y="2256"/>
                  </a:cubicBezTo>
                  <a:cubicBezTo>
                    <a:pt x="1477" y="2287"/>
                    <a:pt x="1407" y="2303"/>
                    <a:pt x="1338" y="2303"/>
                  </a:cubicBezTo>
                  <a:cubicBezTo>
                    <a:pt x="1326" y="2303"/>
                    <a:pt x="1313" y="2303"/>
                    <a:pt x="1301" y="2302"/>
                  </a:cubicBezTo>
                  <a:lnTo>
                    <a:pt x="1299" y="2302"/>
                  </a:lnTo>
                  <a:cubicBezTo>
                    <a:pt x="1268" y="2420"/>
                    <a:pt x="1242" y="2535"/>
                    <a:pt x="1242" y="2655"/>
                  </a:cubicBezTo>
                  <a:cubicBezTo>
                    <a:pt x="1374" y="2622"/>
                    <a:pt x="1562" y="2572"/>
                    <a:pt x="1652" y="2521"/>
                  </a:cubicBezTo>
                  <a:cubicBezTo>
                    <a:pt x="1802" y="2440"/>
                    <a:pt x="2305" y="2102"/>
                    <a:pt x="2325" y="1489"/>
                  </a:cubicBezTo>
                  <a:cubicBezTo>
                    <a:pt x="2344" y="874"/>
                    <a:pt x="1995" y="349"/>
                    <a:pt x="1617" y="97"/>
                  </a:cubicBezTo>
                  <a:cubicBezTo>
                    <a:pt x="1513" y="27"/>
                    <a:pt x="1365" y="1"/>
                    <a:pt x="120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5"/>
            <p:cNvSpPr/>
            <p:nvPr/>
          </p:nvSpPr>
          <p:spPr>
            <a:xfrm>
              <a:off x="5074175" y="705275"/>
              <a:ext cx="9800" cy="7500"/>
            </a:xfrm>
            <a:custGeom>
              <a:avLst/>
              <a:gdLst/>
              <a:ahLst/>
              <a:cxnLst/>
              <a:rect l="l" t="t" r="r" b="b"/>
              <a:pathLst>
                <a:path w="392" h="300" extrusionOk="0">
                  <a:moveTo>
                    <a:pt x="1" y="0"/>
                  </a:moveTo>
                  <a:cubicBezTo>
                    <a:pt x="1" y="0"/>
                    <a:pt x="1" y="209"/>
                    <a:pt x="141" y="284"/>
                  </a:cubicBezTo>
                  <a:cubicBezTo>
                    <a:pt x="163" y="295"/>
                    <a:pt x="184" y="300"/>
                    <a:pt x="204" y="300"/>
                  </a:cubicBezTo>
                  <a:cubicBezTo>
                    <a:pt x="315" y="300"/>
                    <a:pt x="392" y="152"/>
                    <a:pt x="392" y="15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5"/>
            <p:cNvSpPr/>
            <p:nvPr/>
          </p:nvSpPr>
          <p:spPr>
            <a:xfrm>
              <a:off x="5092350" y="671150"/>
              <a:ext cx="12625" cy="10700"/>
            </a:xfrm>
            <a:custGeom>
              <a:avLst/>
              <a:gdLst/>
              <a:ahLst/>
              <a:cxnLst/>
              <a:rect l="l" t="t" r="r" b="b"/>
              <a:pathLst>
                <a:path w="505" h="428" extrusionOk="0">
                  <a:moveTo>
                    <a:pt x="490" y="1"/>
                  </a:moveTo>
                  <a:cubicBezTo>
                    <a:pt x="485" y="1"/>
                    <a:pt x="481" y="3"/>
                    <a:pt x="480" y="8"/>
                  </a:cubicBezTo>
                  <a:lnTo>
                    <a:pt x="480" y="10"/>
                  </a:lnTo>
                  <a:cubicBezTo>
                    <a:pt x="409" y="225"/>
                    <a:pt x="223" y="337"/>
                    <a:pt x="16" y="399"/>
                  </a:cubicBezTo>
                  <a:cubicBezTo>
                    <a:pt x="1" y="403"/>
                    <a:pt x="5" y="425"/>
                    <a:pt x="21" y="427"/>
                  </a:cubicBezTo>
                  <a:cubicBezTo>
                    <a:pt x="258" y="425"/>
                    <a:pt x="438" y="228"/>
                    <a:pt x="502" y="15"/>
                  </a:cubicBezTo>
                  <a:cubicBezTo>
                    <a:pt x="504" y="6"/>
                    <a:pt x="497" y="1"/>
                    <a:pt x="49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5"/>
            <p:cNvSpPr/>
            <p:nvPr/>
          </p:nvSpPr>
          <p:spPr>
            <a:xfrm>
              <a:off x="5074400" y="657050"/>
              <a:ext cx="39225" cy="36000"/>
            </a:xfrm>
            <a:custGeom>
              <a:avLst/>
              <a:gdLst/>
              <a:ahLst/>
              <a:cxnLst/>
              <a:rect l="l" t="t" r="r" b="b"/>
              <a:pathLst>
                <a:path w="1569" h="1440" extrusionOk="0">
                  <a:moveTo>
                    <a:pt x="712" y="1"/>
                  </a:moveTo>
                  <a:cubicBezTo>
                    <a:pt x="607" y="1"/>
                    <a:pt x="154" y="155"/>
                    <a:pt x="84" y="232"/>
                  </a:cubicBezTo>
                  <a:cubicBezTo>
                    <a:pt x="49" y="273"/>
                    <a:pt x="25" y="326"/>
                    <a:pt x="20" y="381"/>
                  </a:cubicBezTo>
                  <a:cubicBezTo>
                    <a:pt x="1" y="526"/>
                    <a:pt x="75" y="908"/>
                    <a:pt x="187" y="1005"/>
                  </a:cubicBezTo>
                  <a:cubicBezTo>
                    <a:pt x="205" y="934"/>
                    <a:pt x="233" y="647"/>
                    <a:pt x="297" y="609"/>
                  </a:cubicBezTo>
                  <a:lnTo>
                    <a:pt x="297" y="609"/>
                  </a:lnTo>
                  <a:cubicBezTo>
                    <a:pt x="339" y="912"/>
                    <a:pt x="135" y="1193"/>
                    <a:pt x="319" y="1439"/>
                  </a:cubicBezTo>
                  <a:cubicBezTo>
                    <a:pt x="367" y="1213"/>
                    <a:pt x="638" y="983"/>
                    <a:pt x="703" y="761"/>
                  </a:cubicBezTo>
                  <a:cubicBezTo>
                    <a:pt x="881" y="906"/>
                    <a:pt x="879" y="1189"/>
                    <a:pt x="1101" y="1251"/>
                  </a:cubicBezTo>
                  <a:cubicBezTo>
                    <a:pt x="1112" y="1114"/>
                    <a:pt x="1371" y="809"/>
                    <a:pt x="1452" y="702"/>
                  </a:cubicBezTo>
                  <a:cubicBezTo>
                    <a:pt x="1503" y="636"/>
                    <a:pt x="1569" y="568"/>
                    <a:pt x="1564" y="484"/>
                  </a:cubicBezTo>
                  <a:cubicBezTo>
                    <a:pt x="1560" y="429"/>
                    <a:pt x="1531" y="379"/>
                    <a:pt x="1485" y="348"/>
                  </a:cubicBezTo>
                  <a:cubicBezTo>
                    <a:pt x="1441" y="317"/>
                    <a:pt x="1391" y="293"/>
                    <a:pt x="1336" y="280"/>
                  </a:cubicBezTo>
                  <a:cubicBezTo>
                    <a:pt x="1209" y="247"/>
                    <a:pt x="1081" y="223"/>
                    <a:pt x="949" y="207"/>
                  </a:cubicBezTo>
                  <a:lnTo>
                    <a:pt x="611" y="159"/>
                  </a:lnTo>
                  <a:lnTo>
                    <a:pt x="712"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5"/>
            <p:cNvSpPr/>
            <p:nvPr/>
          </p:nvSpPr>
          <p:spPr>
            <a:xfrm>
              <a:off x="5092800" y="694175"/>
              <a:ext cx="5075" cy="2900"/>
            </a:xfrm>
            <a:custGeom>
              <a:avLst/>
              <a:gdLst/>
              <a:ahLst/>
              <a:cxnLst/>
              <a:rect l="l" t="t" r="r" b="b"/>
              <a:pathLst>
                <a:path w="203" h="116" extrusionOk="0">
                  <a:moveTo>
                    <a:pt x="120" y="0"/>
                  </a:moveTo>
                  <a:cubicBezTo>
                    <a:pt x="102" y="0"/>
                    <a:pt x="84" y="3"/>
                    <a:pt x="66" y="9"/>
                  </a:cubicBezTo>
                  <a:cubicBezTo>
                    <a:pt x="49" y="12"/>
                    <a:pt x="31" y="20"/>
                    <a:pt x="18" y="34"/>
                  </a:cubicBezTo>
                  <a:cubicBezTo>
                    <a:pt x="3" y="47"/>
                    <a:pt x="0" y="66"/>
                    <a:pt x="7" y="84"/>
                  </a:cubicBezTo>
                  <a:cubicBezTo>
                    <a:pt x="18" y="102"/>
                    <a:pt x="36" y="110"/>
                    <a:pt x="55" y="113"/>
                  </a:cubicBezTo>
                  <a:cubicBezTo>
                    <a:pt x="66" y="115"/>
                    <a:pt x="78" y="116"/>
                    <a:pt x="89" y="116"/>
                  </a:cubicBezTo>
                  <a:cubicBezTo>
                    <a:pt x="115" y="116"/>
                    <a:pt x="140" y="110"/>
                    <a:pt x="165" y="99"/>
                  </a:cubicBezTo>
                  <a:cubicBezTo>
                    <a:pt x="176" y="95"/>
                    <a:pt x="185" y="86"/>
                    <a:pt x="194" y="77"/>
                  </a:cubicBezTo>
                  <a:cubicBezTo>
                    <a:pt x="200" y="69"/>
                    <a:pt x="202" y="55"/>
                    <a:pt x="198" y="44"/>
                  </a:cubicBezTo>
                  <a:cubicBezTo>
                    <a:pt x="187" y="29"/>
                    <a:pt x="176" y="14"/>
                    <a:pt x="161" y="5"/>
                  </a:cubicBezTo>
                  <a:cubicBezTo>
                    <a:pt x="147" y="2"/>
                    <a:pt x="133" y="0"/>
                    <a:pt x="12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5"/>
            <p:cNvSpPr/>
            <p:nvPr/>
          </p:nvSpPr>
          <p:spPr>
            <a:xfrm>
              <a:off x="5074800" y="688900"/>
              <a:ext cx="4575" cy="3375"/>
            </a:xfrm>
            <a:custGeom>
              <a:avLst/>
              <a:gdLst/>
              <a:ahLst/>
              <a:cxnLst/>
              <a:rect l="l" t="t" r="r" b="b"/>
              <a:pathLst>
                <a:path w="183" h="135" extrusionOk="0">
                  <a:moveTo>
                    <a:pt x="54" y="1"/>
                  </a:moveTo>
                  <a:cubicBezTo>
                    <a:pt x="48" y="1"/>
                    <a:pt x="41" y="1"/>
                    <a:pt x="35" y="3"/>
                  </a:cubicBezTo>
                  <a:cubicBezTo>
                    <a:pt x="15" y="5"/>
                    <a:pt x="2" y="21"/>
                    <a:pt x="0" y="40"/>
                  </a:cubicBezTo>
                  <a:cubicBezTo>
                    <a:pt x="0" y="60"/>
                    <a:pt x="11" y="78"/>
                    <a:pt x="26" y="86"/>
                  </a:cubicBezTo>
                  <a:cubicBezTo>
                    <a:pt x="55" y="113"/>
                    <a:pt x="90" y="128"/>
                    <a:pt x="127" y="135"/>
                  </a:cubicBezTo>
                  <a:cubicBezTo>
                    <a:pt x="138" y="135"/>
                    <a:pt x="152" y="135"/>
                    <a:pt x="163" y="130"/>
                  </a:cubicBezTo>
                  <a:cubicBezTo>
                    <a:pt x="174" y="126"/>
                    <a:pt x="182" y="115"/>
                    <a:pt x="182" y="104"/>
                  </a:cubicBezTo>
                  <a:cubicBezTo>
                    <a:pt x="182" y="84"/>
                    <a:pt x="180" y="67"/>
                    <a:pt x="171" y="51"/>
                  </a:cubicBezTo>
                  <a:cubicBezTo>
                    <a:pt x="149" y="29"/>
                    <a:pt x="121" y="14"/>
                    <a:pt x="90" y="7"/>
                  </a:cubicBezTo>
                  <a:cubicBezTo>
                    <a:pt x="79" y="3"/>
                    <a:pt x="66" y="1"/>
                    <a:pt x="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5"/>
            <p:cNvSpPr/>
            <p:nvPr/>
          </p:nvSpPr>
          <p:spPr>
            <a:xfrm>
              <a:off x="4946300" y="909775"/>
              <a:ext cx="6025" cy="5350"/>
            </a:xfrm>
            <a:custGeom>
              <a:avLst/>
              <a:gdLst/>
              <a:ahLst/>
              <a:cxnLst/>
              <a:rect l="l" t="t" r="r" b="b"/>
              <a:pathLst>
                <a:path w="241" h="214" extrusionOk="0">
                  <a:moveTo>
                    <a:pt x="122" y="1"/>
                  </a:moveTo>
                  <a:cubicBezTo>
                    <a:pt x="38" y="1"/>
                    <a:pt x="1" y="87"/>
                    <a:pt x="32" y="155"/>
                  </a:cubicBezTo>
                  <a:lnTo>
                    <a:pt x="38" y="168"/>
                  </a:lnTo>
                  <a:cubicBezTo>
                    <a:pt x="53" y="199"/>
                    <a:pt x="87" y="214"/>
                    <a:pt x="121" y="214"/>
                  </a:cubicBezTo>
                  <a:cubicBezTo>
                    <a:pt x="155" y="214"/>
                    <a:pt x="189" y="199"/>
                    <a:pt x="203" y="168"/>
                  </a:cubicBezTo>
                  <a:lnTo>
                    <a:pt x="210" y="155"/>
                  </a:lnTo>
                  <a:cubicBezTo>
                    <a:pt x="240" y="87"/>
                    <a:pt x="205" y="1"/>
                    <a:pt x="122"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5"/>
            <p:cNvSpPr/>
            <p:nvPr/>
          </p:nvSpPr>
          <p:spPr>
            <a:xfrm>
              <a:off x="4937375" y="897025"/>
              <a:ext cx="9350" cy="8075"/>
            </a:xfrm>
            <a:custGeom>
              <a:avLst/>
              <a:gdLst/>
              <a:ahLst/>
              <a:cxnLst/>
              <a:rect l="l" t="t" r="r" b="b"/>
              <a:pathLst>
                <a:path w="374" h="323" extrusionOk="0">
                  <a:moveTo>
                    <a:pt x="161" y="0"/>
                  </a:moveTo>
                  <a:cubicBezTo>
                    <a:pt x="79" y="0"/>
                    <a:pt x="0" y="65"/>
                    <a:pt x="0" y="162"/>
                  </a:cubicBezTo>
                  <a:cubicBezTo>
                    <a:pt x="0" y="250"/>
                    <a:pt x="70" y="320"/>
                    <a:pt x="160" y="322"/>
                  </a:cubicBezTo>
                  <a:cubicBezTo>
                    <a:pt x="301" y="320"/>
                    <a:pt x="373" y="149"/>
                    <a:pt x="272" y="47"/>
                  </a:cubicBezTo>
                  <a:cubicBezTo>
                    <a:pt x="240" y="15"/>
                    <a:pt x="200" y="0"/>
                    <a:pt x="161"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5"/>
            <p:cNvSpPr/>
            <p:nvPr/>
          </p:nvSpPr>
          <p:spPr>
            <a:xfrm>
              <a:off x="5086100" y="722050"/>
              <a:ext cx="17525" cy="8125"/>
            </a:xfrm>
            <a:custGeom>
              <a:avLst/>
              <a:gdLst/>
              <a:ahLst/>
              <a:cxnLst/>
              <a:rect l="l" t="t" r="r" b="b"/>
              <a:pathLst>
                <a:path w="701" h="325" extrusionOk="0">
                  <a:moveTo>
                    <a:pt x="635" y="0"/>
                  </a:moveTo>
                  <a:cubicBezTo>
                    <a:pt x="628" y="0"/>
                    <a:pt x="617" y="4"/>
                    <a:pt x="602" y="12"/>
                  </a:cubicBezTo>
                  <a:cubicBezTo>
                    <a:pt x="517" y="60"/>
                    <a:pt x="361" y="72"/>
                    <a:pt x="233" y="72"/>
                  </a:cubicBezTo>
                  <a:cubicBezTo>
                    <a:pt x="132" y="72"/>
                    <a:pt x="48" y="65"/>
                    <a:pt x="29" y="63"/>
                  </a:cubicBezTo>
                  <a:lnTo>
                    <a:pt x="18" y="173"/>
                  </a:lnTo>
                  <a:lnTo>
                    <a:pt x="18" y="179"/>
                  </a:lnTo>
                  <a:lnTo>
                    <a:pt x="0" y="324"/>
                  </a:lnTo>
                  <a:cubicBezTo>
                    <a:pt x="3" y="324"/>
                    <a:pt x="6" y="324"/>
                    <a:pt x="8" y="324"/>
                  </a:cubicBezTo>
                  <a:cubicBezTo>
                    <a:pt x="438" y="324"/>
                    <a:pt x="701" y="0"/>
                    <a:pt x="635"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5"/>
            <p:cNvSpPr/>
            <p:nvPr/>
          </p:nvSpPr>
          <p:spPr>
            <a:xfrm>
              <a:off x="4954750" y="1056275"/>
              <a:ext cx="234750" cy="19025"/>
            </a:xfrm>
            <a:custGeom>
              <a:avLst/>
              <a:gdLst/>
              <a:ahLst/>
              <a:cxnLst/>
              <a:rect l="l" t="t" r="r" b="b"/>
              <a:pathLst>
                <a:path w="9390" h="761" extrusionOk="0">
                  <a:moveTo>
                    <a:pt x="191" y="1"/>
                  </a:moveTo>
                  <a:cubicBezTo>
                    <a:pt x="96" y="1"/>
                    <a:pt x="1" y="76"/>
                    <a:pt x="45" y="187"/>
                  </a:cubicBezTo>
                  <a:cubicBezTo>
                    <a:pt x="223" y="631"/>
                    <a:pt x="664" y="635"/>
                    <a:pt x="1088" y="652"/>
                  </a:cubicBezTo>
                  <a:cubicBezTo>
                    <a:pt x="1998" y="694"/>
                    <a:pt x="2907" y="714"/>
                    <a:pt x="3816" y="729"/>
                  </a:cubicBezTo>
                  <a:cubicBezTo>
                    <a:pt x="4291" y="737"/>
                    <a:pt x="4767" y="740"/>
                    <a:pt x="5242" y="740"/>
                  </a:cubicBezTo>
                  <a:cubicBezTo>
                    <a:pt x="5717" y="740"/>
                    <a:pt x="6192" y="737"/>
                    <a:pt x="6667" y="732"/>
                  </a:cubicBezTo>
                  <a:cubicBezTo>
                    <a:pt x="7536" y="721"/>
                    <a:pt x="8434" y="760"/>
                    <a:pt x="9293" y="615"/>
                  </a:cubicBezTo>
                  <a:cubicBezTo>
                    <a:pt x="9390" y="598"/>
                    <a:pt x="9352" y="466"/>
                    <a:pt x="9271" y="455"/>
                  </a:cubicBezTo>
                  <a:cubicBezTo>
                    <a:pt x="8777" y="401"/>
                    <a:pt x="8274" y="384"/>
                    <a:pt x="7767" y="384"/>
                  </a:cubicBezTo>
                  <a:cubicBezTo>
                    <a:pt x="6851" y="384"/>
                    <a:pt x="5923" y="441"/>
                    <a:pt x="5018" y="441"/>
                  </a:cubicBezTo>
                  <a:cubicBezTo>
                    <a:pt x="4948" y="441"/>
                    <a:pt x="4878" y="440"/>
                    <a:pt x="4809" y="439"/>
                  </a:cubicBezTo>
                  <a:cubicBezTo>
                    <a:pt x="4064" y="431"/>
                    <a:pt x="3320" y="420"/>
                    <a:pt x="2577" y="398"/>
                  </a:cubicBezTo>
                  <a:cubicBezTo>
                    <a:pt x="2566" y="397"/>
                    <a:pt x="2555" y="397"/>
                    <a:pt x="2542" y="397"/>
                  </a:cubicBezTo>
                  <a:cubicBezTo>
                    <a:pt x="2366" y="397"/>
                    <a:pt x="2015" y="419"/>
                    <a:pt x="1644" y="419"/>
                  </a:cubicBezTo>
                  <a:cubicBezTo>
                    <a:pt x="1067" y="419"/>
                    <a:pt x="440" y="367"/>
                    <a:pt x="342" y="103"/>
                  </a:cubicBezTo>
                  <a:cubicBezTo>
                    <a:pt x="315" y="31"/>
                    <a:pt x="253" y="1"/>
                    <a:pt x="191"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5"/>
            <p:cNvSpPr/>
            <p:nvPr/>
          </p:nvSpPr>
          <p:spPr>
            <a:xfrm>
              <a:off x="4984850" y="1075425"/>
              <a:ext cx="17775" cy="17775"/>
            </a:xfrm>
            <a:custGeom>
              <a:avLst/>
              <a:gdLst/>
              <a:ahLst/>
              <a:cxnLst/>
              <a:rect l="l" t="t" r="r" b="b"/>
              <a:pathLst>
                <a:path w="711" h="711" extrusionOk="0">
                  <a:moveTo>
                    <a:pt x="354" y="1"/>
                  </a:moveTo>
                  <a:cubicBezTo>
                    <a:pt x="159" y="1"/>
                    <a:pt x="1" y="159"/>
                    <a:pt x="1" y="356"/>
                  </a:cubicBezTo>
                  <a:cubicBezTo>
                    <a:pt x="1" y="552"/>
                    <a:pt x="159" y="710"/>
                    <a:pt x="354" y="710"/>
                  </a:cubicBezTo>
                  <a:cubicBezTo>
                    <a:pt x="552" y="710"/>
                    <a:pt x="710" y="552"/>
                    <a:pt x="710" y="356"/>
                  </a:cubicBezTo>
                  <a:cubicBezTo>
                    <a:pt x="710" y="159"/>
                    <a:pt x="552" y="1"/>
                    <a:pt x="354"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15"/>
            <p:cNvSpPr/>
            <p:nvPr/>
          </p:nvSpPr>
          <p:spPr>
            <a:xfrm>
              <a:off x="5137225" y="1075425"/>
              <a:ext cx="17750" cy="17775"/>
            </a:xfrm>
            <a:custGeom>
              <a:avLst/>
              <a:gdLst/>
              <a:ahLst/>
              <a:cxnLst/>
              <a:rect l="l" t="t" r="r" b="b"/>
              <a:pathLst>
                <a:path w="710" h="711" extrusionOk="0">
                  <a:moveTo>
                    <a:pt x="354" y="1"/>
                  </a:moveTo>
                  <a:cubicBezTo>
                    <a:pt x="158" y="1"/>
                    <a:pt x="0" y="159"/>
                    <a:pt x="0" y="356"/>
                  </a:cubicBezTo>
                  <a:cubicBezTo>
                    <a:pt x="0" y="552"/>
                    <a:pt x="158" y="710"/>
                    <a:pt x="354" y="710"/>
                  </a:cubicBezTo>
                  <a:cubicBezTo>
                    <a:pt x="551" y="710"/>
                    <a:pt x="709" y="552"/>
                    <a:pt x="709" y="356"/>
                  </a:cubicBezTo>
                  <a:cubicBezTo>
                    <a:pt x="709" y="159"/>
                    <a:pt x="551" y="1"/>
                    <a:pt x="354"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5"/>
            <p:cNvSpPr/>
            <p:nvPr/>
          </p:nvSpPr>
          <p:spPr>
            <a:xfrm>
              <a:off x="5014950" y="730025"/>
              <a:ext cx="140675" cy="125300"/>
            </a:xfrm>
            <a:custGeom>
              <a:avLst/>
              <a:gdLst/>
              <a:ahLst/>
              <a:cxnLst/>
              <a:rect l="l" t="t" r="r" b="b"/>
              <a:pathLst>
                <a:path w="5627" h="5012" extrusionOk="0">
                  <a:moveTo>
                    <a:pt x="2855" y="1"/>
                  </a:moveTo>
                  <a:cubicBezTo>
                    <a:pt x="2622" y="20"/>
                    <a:pt x="2100" y="62"/>
                    <a:pt x="1792" y="86"/>
                  </a:cubicBezTo>
                  <a:cubicBezTo>
                    <a:pt x="1634" y="97"/>
                    <a:pt x="1483" y="161"/>
                    <a:pt x="1364" y="262"/>
                  </a:cubicBezTo>
                  <a:cubicBezTo>
                    <a:pt x="951" y="613"/>
                    <a:pt x="0" y="1426"/>
                    <a:pt x="18" y="1430"/>
                  </a:cubicBezTo>
                  <a:cubicBezTo>
                    <a:pt x="42" y="1437"/>
                    <a:pt x="1447" y="2853"/>
                    <a:pt x="1447" y="2853"/>
                  </a:cubicBezTo>
                  <a:lnTo>
                    <a:pt x="1942" y="2197"/>
                  </a:lnTo>
                  <a:lnTo>
                    <a:pt x="1942" y="2197"/>
                  </a:lnTo>
                  <a:cubicBezTo>
                    <a:pt x="1663" y="3113"/>
                    <a:pt x="956" y="4753"/>
                    <a:pt x="956" y="4753"/>
                  </a:cubicBezTo>
                  <a:lnTo>
                    <a:pt x="2412" y="4973"/>
                  </a:lnTo>
                  <a:cubicBezTo>
                    <a:pt x="2580" y="4999"/>
                    <a:pt x="2750" y="5012"/>
                    <a:pt x="2920" y="5012"/>
                  </a:cubicBezTo>
                  <a:cubicBezTo>
                    <a:pt x="3039" y="5012"/>
                    <a:pt x="3158" y="5005"/>
                    <a:pt x="3277" y="4993"/>
                  </a:cubicBezTo>
                  <a:lnTo>
                    <a:pt x="4794" y="4837"/>
                  </a:lnTo>
                  <a:cubicBezTo>
                    <a:pt x="4794" y="4837"/>
                    <a:pt x="4643" y="3668"/>
                    <a:pt x="4533" y="2785"/>
                  </a:cubicBezTo>
                  <a:lnTo>
                    <a:pt x="5627" y="2353"/>
                  </a:lnTo>
                  <a:lnTo>
                    <a:pt x="5047" y="521"/>
                  </a:lnTo>
                  <a:cubicBezTo>
                    <a:pt x="4977" y="299"/>
                    <a:pt x="4786" y="139"/>
                    <a:pt x="4557" y="108"/>
                  </a:cubicBezTo>
                  <a:lnTo>
                    <a:pt x="3782" y="5"/>
                  </a:lnTo>
                  <a:lnTo>
                    <a:pt x="3756" y="383"/>
                  </a:lnTo>
                  <a:cubicBezTo>
                    <a:pt x="3749" y="463"/>
                    <a:pt x="3682" y="517"/>
                    <a:pt x="3610" y="517"/>
                  </a:cubicBezTo>
                  <a:cubicBezTo>
                    <a:pt x="3581" y="517"/>
                    <a:pt x="3552" y="508"/>
                    <a:pt x="3525" y="488"/>
                  </a:cubicBezTo>
                  <a:lnTo>
                    <a:pt x="2855" y="1"/>
                  </a:ln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8" name="Google Shape;1108;p15"/>
            <p:cNvSpPr/>
            <p:nvPr/>
          </p:nvSpPr>
          <p:spPr>
            <a:xfrm>
              <a:off x="5083200" y="874800"/>
              <a:ext cx="92350" cy="167500"/>
            </a:xfrm>
            <a:custGeom>
              <a:avLst/>
              <a:gdLst/>
              <a:ahLst/>
              <a:cxnLst/>
              <a:rect l="l" t="t" r="r" b="b"/>
              <a:pathLst>
                <a:path w="3694" h="6700" extrusionOk="0">
                  <a:moveTo>
                    <a:pt x="2389" y="1"/>
                  </a:moveTo>
                  <a:lnTo>
                    <a:pt x="351" y="640"/>
                  </a:lnTo>
                  <a:lnTo>
                    <a:pt x="1254" y="3348"/>
                  </a:lnTo>
                  <a:lnTo>
                    <a:pt x="0" y="6638"/>
                  </a:lnTo>
                  <a:lnTo>
                    <a:pt x="1575" y="6699"/>
                  </a:lnTo>
                  <a:lnTo>
                    <a:pt x="3542" y="3524"/>
                  </a:lnTo>
                  <a:cubicBezTo>
                    <a:pt x="3676" y="3304"/>
                    <a:pt x="3694" y="3034"/>
                    <a:pt x="3589" y="2801"/>
                  </a:cubicBezTo>
                  <a:lnTo>
                    <a:pt x="2389" y="1"/>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15"/>
            <p:cNvSpPr/>
            <p:nvPr/>
          </p:nvSpPr>
          <p:spPr>
            <a:xfrm>
              <a:off x="4882850" y="687000"/>
              <a:ext cx="26475" cy="64800"/>
            </a:xfrm>
            <a:custGeom>
              <a:avLst/>
              <a:gdLst/>
              <a:ahLst/>
              <a:cxnLst/>
              <a:rect l="l" t="t" r="r" b="b"/>
              <a:pathLst>
                <a:path w="1059" h="2592" extrusionOk="0">
                  <a:moveTo>
                    <a:pt x="261" y="0"/>
                  </a:moveTo>
                  <a:cubicBezTo>
                    <a:pt x="249" y="0"/>
                    <a:pt x="238" y="1"/>
                    <a:pt x="226" y="2"/>
                  </a:cubicBezTo>
                  <a:lnTo>
                    <a:pt x="376" y="66"/>
                  </a:lnTo>
                  <a:cubicBezTo>
                    <a:pt x="363" y="149"/>
                    <a:pt x="314" y="222"/>
                    <a:pt x="275" y="296"/>
                  </a:cubicBezTo>
                  <a:cubicBezTo>
                    <a:pt x="220" y="406"/>
                    <a:pt x="178" y="523"/>
                    <a:pt x="152" y="643"/>
                  </a:cubicBezTo>
                  <a:cubicBezTo>
                    <a:pt x="121" y="755"/>
                    <a:pt x="150" y="841"/>
                    <a:pt x="141" y="955"/>
                  </a:cubicBezTo>
                  <a:cubicBezTo>
                    <a:pt x="128" y="1124"/>
                    <a:pt x="66" y="1285"/>
                    <a:pt x="33" y="1449"/>
                  </a:cubicBezTo>
                  <a:cubicBezTo>
                    <a:pt x="7" y="1583"/>
                    <a:pt x="0" y="1728"/>
                    <a:pt x="49" y="1851"/>
                  </a:cubicBezTo>
                  <a:cubicBezTo>
                    <a:pt x="56" y="1867"/>
                    <a:pt x="70" y="1875"/>
                    <a:pt x="84" y="1875"/>
                  </a:cubicBezTo>
                  <a:cubicBezTo>
                    <a:pt x="100" y="1875"/>
                    <a:pt x="115" y="1865"/>
                    <a:pt x="121" y="1847"/>
                  </a:cubicBezTo>
                  <a:cubicBezTo>
                    <a:pt x="163" y="1695"/>
                    <a:pt x="209" y="1546"/>
                    <a:pt x="257" y="1397"/>
                  </a:cubicBezTo>
                  <a:lnTo>
                    <a:pt x="257" y="1397"/>
                  </a:lnTo>
                  <a:cubicBezTo>
                    <a:pt x="299" y="1489"/>
                    <a:pt x="266" y="1594"/>
                    <a:pt x="244" y="1693"/>
                  </a:cubicBezTo>
                  <a:cubicBezTo>
                    <a:pt x="224" y="1785"/>
                    <a:pt x="211" y="1880"/>
                    <a:pt x="202" y="1974"/>
                  </a:cubicBezTo>
                  <a:lnTo>
                    <a:pt x="180" y="2178"/>
                  </a:lnTo>
                  <a:cubicBezTo>
                    <a:pt x="176" y="2220"/>
                    <a:pt x="172" y="2262"/>
                    <a:pt x="174" y="2306"/>
                  </a:cubicBezTo>
                  <a:cubicBezTo>
                    <a:pt x="174" y="2356"/>
                    <a:pt x="185" y="2407"/>
                    <a:pt x="200" y="2457"/>
                  </a:cubicBezTo>
                  <a:cubicBezTo>
                    <a:pt x="211" y="2499"/>
                    <a:pt x="233" y="2536"/>
                    <a:pt x="266" y="2565"/>
                  </a:cubicBezTo>
                  <a:cubicBezTo>
                    <a:pt x="294" y="2583"/>
                    <a:pt x="325" y="2592"/>
                    <a:pt x="357" y="2592"/>
                  </a:cubicBezTo>
                  <a:cubicBezTo>
                    <a:pt x="383" y="2592"/>
                    <a:pt x="410" y="2586"/>
                    <a:pt x="435" y="2574"/>
                  </a:cubicBezTo>
                  <a:cubicBezTo>
                    <a:pt x="490" y="2541"/>
                    <a:pt x="536" y="2499"/>
                    <a:pt x="571" y="2446"/>
                  </a:cubicBezTo>
                  <a:cubicBezTo>
                    <a:pt x="633" y="2363"/>
                    <a:pt x="688" y="2273"/>
                    <a:pt x="734" y="2181"/>
                  </a:cubicBezTo>
                  <a:lnTo>
                    <a:pt x="901" y="1838"/>
                  </a:lnTo>
                  <a:cubicBezTo>
                    <a:pt x="929" y="1781"/>
                    <a:pt x="958" y="1724"/>
                    <a:pt x="982" y="1667"/>
                  </a:cubicBezTo>
                  <a:cubicBezTo>
                    <a:pt x="1017" y="1594"/>
                    <a:pt x="1039" y="1517"/>
                    <a:pt x="1050" y="1438"/>
                  </a:cubicBezTo>
                  <a:cubicBezTo>
                    <a:pt x="1059" y="1370"/>
                    <a:pt x="1052" y="1302"/>
                    <a:pt x="1032" y="1239"/>
                  </a:cubicBezTo>
                  <a:cubicBezTo>
                    <a:pt x="1004" y="1164"/>
                    <a:pt x="964" y="1094"/>
                    <a:pt x="914" y="1032"/>
                  </a:cubicBezTo>
                  <a:lnTo>
                    <a:pt x="780" y="839"/>
                  </a:lnTo>
                  <a:cubicBezTo>
                    <a:pt x="710" y="740"/>
                    <a:pt x="637" y="639"/>
                    <a:pt x="606" y="520"/>
                  </a:cubicBezTo>
                  <a:cubicBezTo>
                    <a:pt x="573" y="395"/>
                    <a:pt x="587" y="255"/>
                    <a:pt x="519" y="143"/>
                  </a:cubicBezTo>
                  <a:cubicBezTo>
                    <a:pt x="463" y="54"/>
                    <a:pt x="365" y="0"/>
                    <a:pt x="261"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5"/>
            <p:cNvSpPr/>
            <p:nvPr/>
          </p:nvSpPr>
          <p:spPr>
            <a:xfrm>
              <a:off x="4933750" y="668650"/>
              <a:ext cx="15125" cy="34225"/>
            </a:xfrm>
            <a:custGeom>
              <a:avLst/>
              <a:gdLst/>
              <a:ahLst/>
              <a:cxnLst/>
              <a:rect l="l" t="t" r="r" b="b"/>
              <a:pathLst>
                <a:path w="605" h="1369" extrusionOk="0">
                  <a:moveTo>
                    <a:pt x="97" y="0"/>
                  </a:moveTo>
                  <a:lnTo>
                    <a:pt x="0" y="1327"/>
                  </a:lnTo>
                  <a:cubicBezTo>
                    <a:pt x="167" y="1328"/>
                    <a:pt x="225" y="1369"/>
                    <a:pt x="284" y="1369"/>
                  </a:cubicBezTo>
                  <a:cubicBezTo>
                    <a:pt x="330" y="1369"/>
                    <a:pt x="376" y="1345"/>
                    <a:pt x="472" y="1261"/>
                  </a:cubicBezTo>
                  <a:cubicBezTo>
                    <a:pt x="538" y="1204"/>
                    <a:pt x="584" y="1011"/>
                    <a:pt x="595" y="925"/>
                  </a:cubicBezTo>
                  <a:cubicBezTo>
                    <a:pt x="604" y="874"/>
                    <a:pt x="584" y="473"/>
                    <a:pt x="571" y="424"/>
                  </a:cubicBezTo>
                  <a:cubicBezTo>
                    <a:pt x="518" y="235"/>
                    <a:pt x="481" y="279"/>
                    <a:pt x="330" y="158"/>
                  </a:cubicBezTo>
                  <a:cubicBezTo>
                    <a:pt x="176" y="35"/>
                    <a:pt x="288" y="44"/>
                    <a:pt x="97"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5"/>
            <p:cNvSpPr/>
            <p:nvPr/>
          </p:nvSpPr>
          <p:spPr>
            <a:xfrm>
              <a:off x="4820250" y="1015575"/>
              <a:ext cx="35650" cy="32600"/>
            </a:xfrm>
            <a:custGeom>
              <a:avLst/>
              <a:gdLst/>
              <a:ahLst/>
              <a:cxnLst/>
              <a:rect l="l" t="t" r="r" b="b"/>
              <a:pathLst>
                <a:path w="1426" h="1304" extrusionOk="0">
                  <a:moveTo>
                    <a:pt x="1263" y="1"/>
                  </a:moveTo>
                  <a:lnTo>
                    <a:pt x="130" y="794"/>
                  </a:lnTo>
                  <a:cubicBezTo>
                    <a:pt x="1" y="1026"/>
                    <a:pt x="394" y="1303"/>
                    <a:pt x="394" y="1303"/>
                  </a:cubicBezTo>
                  <a:lnTo>
                    <a:pt x="1426" y="686"/>
                  </a:lnTo>
                  <a:lnTo>
                    <a:pt x="1263" y="1"/>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15"/>
            <p:cNvSpPr/>
            <p:nvPr/>
          </p:nvSpPr>
          <p:spPr>
            <a:xfrm>
              <a:off x="4904475" y="709725"/>
              <a:ext cx="20900" cy="40475"/>
            </a:xfrm>
            <a:custGeom>
              <a:avLst/>
              <a:gdLst/>
              <a:ahLst/>
              <a:cxnLst/>
              <a:rect l="l" t="t" r="r" b="b"/>
              <a:pathLst>
                <a:path w="836" h="1619" extrusionOk="0">
                  <a:moveTo>
                    <a:pt x="225" y="0"/>
                  </a:moveTo>
                  <a:cubicBezTo>
                    <a:pt x="216" y="24"/>
                    <a:pt x="1" y="813"/>
                    <a:pt x="1" y="813"/>
                  </a:cubicBezTo>
                  <a:cubicBezTo>
                    <a:pt x="1" y="813"/>
                    <a:pt x="771" y="1533"/>
                    <a:pt x="835" y="1619"/>
                  </a:cubicBezTo>
                  <a:cubicBezTo>
                    <a:pt x="824" y="1570"/>
                    <a:pt x="811" y="1320"/>
                    <a:pt x="798" y="1043"/>
                  </a:cubicBezTo>
                  <a:cubicBezTo>
                    <a:pt x="793" y="938"/>
                    <a:pt x="789" y="828"/>
                    <a:pt x="782" y="727"/>
                  </a:cubicBezTo>
                  <a:cubicBezTo>
                    <a:pt x="774" y="468"/>
                    <a:pt x="767" y="255"/>
                    <a:pt x="767" y="255"/>
                  </a:cubicBezTo>
                  <a:lnTo>
                    <a:pt x="225" y="0"/>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15"/>
            <p:cNvSpPr/>
            <p:nvPr/>
          </p:nvSpPr>
          <p:spPr>
            <a:xfrm>
              <a:off x="4897550" y="1046600"/>
              <a:ext cx="15725" cy="28800"/>
            </a:xfrm>
            <a:custGeom>
              <a:avLst/>
              <a:gdLst/>
              <a:ahLst/>
              <a:cxnLst/>
              <a:rect l="l" t="t" r="r" b="b"/>
              <a:pathLst>
                <a:path w="629" h="1152" extrusionOk="0">
                  <a:moveTo>
                    <a:pt x="629" y="1"/>
                  </a:moveTo>
                  <a:lnTo>
                    <a:pt x="150" y="40"/>
                  </a:lnTo>
                  <a:cubicBezTo>
                    <a:pt x="150" y="405"/>
                    <a:pt x="102" y="769"/>
                    <a:pt x="1" y="1121"/>
                  </a:cubicBezTo>
                  <a:cubicBezTo>
                    <a:pt x="18" y="1121"/>
                    <a:pt x="34" y="1120"/>
                    <a:pt x="51" y="1120"/>
                  </a:cubicBezTo>
                  <a:cubicBezTo>
                    <a:pt x="234" y="1120"/>
                    <a:pt x="417" y="1131"/>
                    <a:pt x="600" y="1152"/>
                  </a:cubicBezTo>
                  <a:cubicBezTo>
                    <a:pt x="609" y="765"/>
                    <a:pt x="618" y="383"/>
                    <a:pt x="629"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5"/>
            <p:cNvSpPr/>
            <p:nvPr/>
          </p:nvSpPr>
          <p:spPr>
            <a:xfrm>
              <a:off x="4894600" y="1072300"/>
              <a:ext cx="46300" cy="18750"/>
            </a:xfrm>
            <a:custGeom>
              <a:avLst/>
              <a:gdLst/>
              <a:ahLst/>
              <a:cxnLst/>
              <a:rect l="l" t="t" r="r" b="b"/>
              <a:pathLst>
                <a:path w="1852" h="750" extrusionOk="0">
                  <a:moveTo>
                    <a:pt x="132" y="1"/>
                  </a:moveTo>
                  <a:cubicBezTo>
                    <a:pt x="106" y="170"/>
                    <a:pt x="18" y="321"/>
                    <a:pt x="5" y="495"/>
                  </a:cubicBezTo>
                  <a:cubicBezTo>
                    <a:pt x="0" y="580"/>
                    <a:pt x="5" y="666"/>
                    <a:pt x="20" y="749"/>
                  </a:cubicBezTo>
                  <a:lnTo>
                    <a:pt x="1852" y="741"/>
                  </a:lnTo>
                  <a:cubicBezTo>
                    <a:pt x="1838" y="679"/>
                    <a:pt x="1808" y="624"/>
                    <a:pt x="1762" y="582"/>
                  </a:cubicBezTo>
                  <a:cubicBezTo>
                    <a:pt x="1632" y="462"/>
                    <a:pt x="1415" y="466"/>
                    <a:pt x="1248" y="438"/>
                  </a:cubicBezTo>
                  <a:cubicBezTo>
                    <a:pt x="999" y="396"/>
                    <a:pt x="749" y="301"/>
                    <a:pt x="716" y="38"/>
                  </a:cubicBezTo>
                  <a:lnTo>
                    <a:pt x="712" y="38"/>
                  </a:lnTo>
                  <a:cubicBezTo>
                    <a:pt x="638" y="47"/>
                    <a:pt x="563" y="53"/>
                    <a:pt x="487" y="53"/>
                  </a:cubicBezTo>
                  <a:cubicBezTo>
                    <a:pt x="366" y="53"/>
                    <a:pt x="245" y="38"/>
                    <a:pt x="132"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15"/>
            <p:cNvSpPr/>
            <p:nvPr/>
          </p:nvSpPr>
          <p:spPr>
            <a:xfrm>
              <a:off x="4806475" y="1035400"/>
              <a:ext cx="28300" cy="43350"/>
            </a:xfrm>
            <a:custGeom>
              <a:avLst/>
              <a:gdLst/>
              <a:ahLst/>
              <a:cxnLst/>
              <a:rect l="l" t="t" r="r" b="b"/>
              <a:pathLst>
                <a:path w="1132" h="1734" extrusionOk="0">
                  <a:moveTo>
                    <a:pt x="688" y="1"/>
                  </a:moveTo>
                  <a:cubicBezTo>
                    <a:pt x="600" y="80"/>
                    <a:pt x="466" y="97"/>
                    <a:pt x="352" y="143"/>
                  </a:cubicBezTo>
                  <a:cubicBezTo>
                    <a:pt x="187" y="207"/>
                    <a:pt x="90" y="315"/>
                    <a:pt x="0" y="436"/>
                  </a:cubicBezTo>
                  <a:cubicBezTo>
                    <a:pt x="27" y="488"/>
                    <a:pt x="55" y="539"/>
                    <a:pt x="88" y="587"/>
                  </a:cubicBezTo>
                  <a:cubicBezTo>
                    <a:pt x="356" y="980"/>
                    <a:pt x="644" y="1358"/>
                    <a:pt x="953" y="1718"/>
                  </a:cubicBezTo>
                  <a:cubicBezTo>
                    <a:pt x="958" y="1725"/>
                    <a:pt x="962" y="1729"/>
                    <a:pt x="967" y="1733"/>
                  </a:cubicBezTo>
                  <a:cubicBezTo>
                    <a:pt x="995" y="1701"/>
                    <a:pt x="1017" y="1663"/>
                    <a:pt x="1037" y="1624"/>
                  </a:cubicBezTo>
                  <a:cubicBezTo>
                    <a:pt x="1131" y="1426"/>
                    <a:pt x="982" y="1211"/>
                    <a:pt x="914" y="1026"/>
                  </a:cubicBezTo>
                  <a:cubicBezTo>
                    <a:pt x="844" y="831"/>
                    <a:pt x="813" y="642"/>
                    <a:pt x="960" y="501"/>
                  </a:cubicBezTo>
                  <a:cubicBezTo>
                    <a:pt x="953" y="493"/>
                    <a:pt x="945" y="482"/>
                    <a:pt x="938" y="473"/>
                  </a:cubicBezTo>
                  <a:cubicBezTo>
                    <a:pt x="828" y="330"/>
                    <a:pt x="743" y="170"/>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5"/>
            <p:cNvSpPr/>
            <p:nvPr/>
          </p:nvSpPr>
          <p:spPr>
            <a:xfrm>
              <a:off x="4893550" y="981600"/>
              <a:ext cx="38075" cy="73650"/>
            </a:xfrm>
            <a:custGeom>
              <a:avLst/>
              <a:gdLst/>
              <a:ahLst/>
              <a:cxnLst/>
              <a:rect l="l" t="t" r="r" b="b"/>
              <a:pathLst>
                <a:path w="1523" h="2946" extrusionOk="0">
                  <a:moveTo>
                    <a:pt x="1522" y="0"/>
                  </a:moveTo>
                  <a:lnTo>
                    <a:pt x="0" y="1276"/>
                  </a:lnTo>
                  <a:cubicBezTo>
                    <a:pt x="0" y="1276"/>
                    <a:pt x="121" y="2522"/>
                    <a:pt x="69" y="2807"/>
                  </a:cubicBezTo>
                  <a:lnTo>
                    <a:pt x="1151" y="2946"/>
                  </a:lnTo>
                  <a:cubicBezTo>
                    <a:pt x="1303" y="1966"/>
                    <a:pt x="1206" y="940"/>
                    <a:pt x="1522"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5"/>
            <p:cNvSpPr/>
            <p:nvPr/>
          </p:nvSpPr>
          <p:spPr>
            <a:xfrm>
              <a:off x="4841000" y="837525"/>
              <a:ext cx="100900" cy="198350"/>
            </a:xfrm>
            <a:custGeom>
              <a:avLst/>
              <a:gdLst/>
              <a:ahLst/>
              <a:cxnLst/>
              <a:rect l="l" t="t" r="r" b="b"/>
              <a:pathLst>
                <a:path w="4036" h="7934" extrusionOk="0">
                  <a:moveTo>
                    <a:pt x="2153" y="1"/>
                  </a:moveTo>
                  <a:cubicBezTo>
                    <a:pt x="1312" y="1712"/>
                    <a:pt x="1652" y="5091"/>
                    <a:pt x="1652" y="5091"/>
                  </a:cubicBezTo>
                  <a:cubicBezTo>
                    <a:pt x="1652" y="5091"/>
                    <a:pt x="1690" y="5706"/>
                    <a:pt x="1665" y="5772"/>
                  </a:cubicBezTo>
                  <a:cubicBezTo>
                    <a:pt x="1646" y="5827"/>
                    <a:pt x="1597" y="5864"/>
                    <a:pt x="1553" y="5900"/>
                  </a:cubicBezTo>
                  <a:lnTo>
                    <a:pt x="1" y="7121"/>
                  </a:lnTo>
                  <a:lnTo>
                    <a:pt x="504" y="7841"/>
                  </a:lnTo>
                  <a:cubicBezTo>
                    <a:pt x="523" y="7878"/>
                    <a:pt x="554" y="7907"/>
                    <a:pt x="592" y="7927"/>
                  </a:cubicBezTo>
                  <a:cubicBezTo>
                    <a:pt x="604" y="7931"/>
                    <a:pt x="617" y="7933"/>
                    <a:pt x="631" y="7933"/>
                  </a:cubicBezTo>
                  <a:cubicBezTo>
                    <a:pt x="674" y="7933"/>
                    <a:pt x="720" y="7912"/>
                    <a:pt x="758" y="7892"/>
                  </a:cubicBezTo>
                  <a:lnTo>
                    <a:pt x="3374" y="6523"/>
                  </a:lnTo>
                  <a:cubicBezTo>
                    <a:pt x="3493" y="6460"/>
                    <a:pt x="3613" y="6396"/>
                    <a:pt x="3693" y="6288"/>
                  </a:cubicBezTo>
                  <a:cubicBezTo>
                    <a:pt x="3791" y="6157"/>
                    <a:pt x="3811" y="5983"/>
                    <a:pt x="3824" y="5818"/>
                  </a:cubicBezTo>
                  <a:cubicBezTo>
                    <a:pt x="3941" y="4437"/>
                    <a:pt x="4011" y="3053"/>
                    <a:pt x="4035" y="1665"/>
                  </a:cubicBezTo>
                  <a:lnTo>
                    <a:pt x="3993" y="242"/>
                  </a:lnTo>
                  <a:lnTo>
                    <a:pt x="2206" y="3"/>
                  </a:lnTo>
                  <a:lnTo>
                    <a:pt x="2153" y="1"/>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5"/>
            <p:cNvSpPr/>
            <p:nvPr/>
          </p:nvSpPr>
          <p:spPr>
            <a:xfrm>
              <a:off x="4870925" y="748425"/>
              <a:ext cx="81075" cy="126900"/>
            </a:xfrm>
            <a:custGeom>
              <a:avLst/>
              <a:gdLst/>
              <a:ahLst/>
              <a:cxnLst/>
              <a:rect l="l" t="t" r="r" b="b"/>
              <a:pathLst>
                <a:path w="3243" h="5076" extrusionOk="0">
                  <a:moveTo>
                    <a:pt x="2252" y="0"/>
                  </a:moveTo>
                  <a:lnTo>
                    <a:pt x="1" y="1149"/>
                  </a:lnTo>
                  <a:lnTo>
                    <a:pt x="304" y="5043"/>
                  </a:lnTo>
                  <a:lnTo>
                    <a:pt x="3242" y="5076"/>
                  </a:lnTo>
                  <a:cubicBezTo>
                    <a:pt x="3242" y="5076"/>
                    <a:pt x="2827" y="1931"/>
                    <a:pt x="2682" y="1276"/>
                  </a:cubicBezTo>
                  <a:cubicBezTo>
                    <a:pt x="2539" y="622"/>
                    <a:pt x="2252" y="0"/>
                    <a:pt x="225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5"/>
            <p:cNvSpPr/>
            <p:nvPr/>
          </p:nvSpPr>
          <p:spPr>
            <a:xfrm>
              <a:off x="4890250" y="731850"/>
              <a:ext cx="50975" cy="124400"/>
            </a:xfrm>
            <a:custGeom>
              <a:avLst/>
              <a:gdLst/>
              <a:ahLst/>
              <a:cxnLst/>
              <a:rect l="l" t="t" r="r" b="b"/>
              <a:pathLst>
                <a:path w="2039" h="4976" extrusionOk="0">
                  <a:moveTo>
                    <a:pt x="589" y="0"/>
                  </a:moveTo>
                  <a:lnTo>
                    <a:pt x="1" y="802"/>
                  </a:lnTo>
                  <a:lnTo>
                    <a:pt x="317" y="2732"/>
                  </a:lnTo>
                  <a:lnTo>
                    <a:pt x="682" y="4974"/>
                  </a:lnTo>
                  <a:cubicBezTo>
                    <a:pt x="708" y="4975"/>
                    <a:pt x="735" y="4975"/>
                    <a:pt x="761" y="4975"/>
                  </a:cubicBezTo>
                  <a:cubicBezTo>
                    <a:pt x="1197" y="4975"/>
                    <a:pt x="1627" y="4922"/>
                    <a:pt x="2039" y="4742"/>
                  </a:cubicBezTo>
                  <a:cubicBezTo>
                    <a:pt x="1898" y="3745"/>
                    <a:pt x="1892" y="2723"/>
                    <a:pt x="1685" y="1735"/>
                  </a:cubicBezTo>
                  <a:cubicBezTo>
                    <a:pt x="1536" y="1024"/>
                    <a:pt x="1259" y="275"/>
                    <a:pt x="589"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15"/>
            <p:cNvSpPr/>
            <p:nvPr/>
          </p:nvSpPr>
          <p:spPr>
            <a:xfrm>
              <a:off x="4906025" y="836450"/>
              <a:ext cx="31975" cy="7950"/>
            </a:xfrm>
            <a:custGeom>
              <a:avLst/>
              <a:gdLst/>
              <a:ahLst/>
              <a:cxnLst/>
              <a:rect l="l" t="t" r="r" b="b"/>
              <a:pathLst>
                <a:path w="1279" h="318" extrusionOk="0">
                  <a:moveTo>
                    <a:pt x="1184" y="1"/>
                  </a:moveTo>
                  <a:cubicBezTo>
                    <a:pt x="1178" y="1"/>
                    <a:pt x="1171" y="2"/>
                    <a:pt x="1164" y="4"/>
                  </a:cubicBezTo>
                  <a:cubicBezTo>
                    <a:pt x="975" y="66"/>
                    <a:pt x="795" y="129"/>
                    <a:pt x="595" y="151"/>
                  </a:cubicBezTo>
                  <a:cubicBezTo>
                    <a:pt x="539" y="158"/>
                    <a:pt x="483" y="160"/>
                    <a:pt x="427" y="160"/>
                  </a:cubicBezTo>
                  <a:cubicBezTo>
                    <a:pt x="339" y="160"/>
                    <a:pt x="252" y="155"/>
                    <a:pt x="163" y="155"/>
                  </a:cubicBezTo>
                  <a:cubicBezTo>
                    <a:pt x="130" y="155"/>
                    <a:pt x="97" y="156"/>
                    <a:pt x="64" y="158"/>
                  </a:cubicBezTo>
                  <a:cubicBezTo>
                    <a:pt x="11" y="162"/>
                    <a:pt x="0" y="237"/>
                    <a:pt x="51" y="252"/>
                  </a:cubicBezTo>
                  <a:cubicBezTo>
                    <a:pt x="167" y="298"/>
                    <a:pt x="300" y="318"/>
                    <a:pt x="437" y="318"/>
                  </a:cubicBezTo>
                  <a:cubicBezTo>
                    <a:pt x="711" y="318"/>
                    <a:pt x="1002" y="239"/>
                    <a:pt x="1217" y="129"/>
                  </a:cubicBezTo>
                  <a:cubicBezTo>
                    <a:pt x="1278" y="98"/>
                    <a:pt x="1246" y="1"/>
                    <a:pt x="1184"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5"/>
            <p:cNvSpPr/>
            <p:nvPr/>
          </p:nvSpPr>
          <p:spPr>
            <a:xfrm>
              <a:off x="4902950" y="779700"/>
              <a:ext cx="30675" cy="7200"/>
            </a:xfrm>
            <a:custGeom>
              <a:avLst/>
              <a:gdLst/>
              <a:ahLst/>
              <a:cxnLst/>
              <a:rect l="l" t="t" r="r" b="b"/>
              <a:pathLst>
                <a:path w="1227" h="288" extrusionOk="0">
                  <a:moveTo>
                    <a:pt x="1168" y="1"/>
                  </a:moveTo>
                  <a:cubicBezTo>
                    <a:pt x="1167" y="1"/>
                    <a:pt x="1165" y="1"/>
                    <a:pt x="1164" y="1"/>
                  </a:cubicBezTo>
                  <a:cubicBezTo>
                    <a:pt x="986" y="14"/>
                    <a:pt x="813" y="85"/>
                    <a:pt x="635" y="120"/>
                  </a:cubicBezTo>
                  <a:cubicBezTo>
                    <a:pt x="437" y="159"/>
                    <a:pt x="233" y="177"/>
                    <a:pt x="37" y="223"/>
                  </a:cubicBezTo>
                  <a:cubicBezTo>
                    <a:pt x="0" y="230"/>
                    <a:pt x="11" y="280"/>
                    <a:pt x="44" y="282"/>
                  </a:cubicBezTo>
                  <a:cubicBezTo>
                    <a:pt x="87" y="286"/>
                    <a:pt x="130" y="288"/>
                    <a:pt x="173" y="288"/>
                  </a:cubicBezTo>
                  <a:cubicBezTo>
                    <a:pt x="325" y="288"/>
                    <a:pt x="477" y="266"/>
                    <a:pt x="626" y="241"/>
                  </a:cubicBezTo>
                  <a:cubicBezTo>
                    <a:pt x="815" y="210"/>
                    <a:pt x="1021" y="183"/>
                    <a:pt x="1188" y="91"/>
                  </a:cubicBezTo>
                  <a:cubicBezTo>
                    <a:pt x="1227" y="70"/>
                    <a:pt x="1213" y="1"/>
                    <a:pt x="1168"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5"/>
            <p:cNvSpPr/>
            <p:nvPr/>
          </p:nvSpPr>
          <p:spPr>
            <a:xfrm>
              <a:off x="4921550" y="782800"/>
              <a:ext cx="10025" cy="56150"/>
            </a:xfrm>
            <a:custGeom>
              <a:avLst/>
              <a:gdLst/>
              <a:ahLst/>
              <a:cxnLst/>
              <a:rect l="l" t="t" r="r" b="b"/>
              <a:pathLst>
                <a:path w="401" h="2246" extrusionOk="0">
                  <a:moveTo>
                    <a:pt x="47" y="0"/>
                  </a:moveTo>
                  <a:cubicBezTo>
                    <a:pt x="24" y="0"/>
                    <a:pt x="1" y="17"/>
                    <a:pt x="1" y="46"/>
                  </a:cubicBezTo>
                  <a:cubicBezTo>
                    <a:pt x="7" y="431"/>
                    <a:pt x="71" y="817"/>
                    <a:pt x="117" y="1197"/>
                  </a:cubicBezTo>
                  <a:cubicBezTo>
                    <a:pt x="159" y="1533"/>
                    <a:pt x="176" y="1878"/>
                    <a:pt x="271" y="2201"/>
                  </a:cubicBezTo>
                  <a:cubicBezTo>
                    <a:pt x="280" y="2231"/>
                    <a:pt x="305" y="2245"/>
                    <a:pt x="330" y="2245"/>
                  </a:cubicBezTo>
                  <a:cubicBezTo>
                    <a:pt x="361" y="2245"/>
                    <a:pt x="392" y="2224"/>
                    <a:pt x="394" y="2185"/>
                  </a:cubicBezTo>
                  <a:cubicBezTo>
                    <a:pt x="400" y="1849"/>
                    <a:pt x="328" y="1509"/>
                    <a:pt x="279" y="1175"/>
                  </a:cubicBezTo>
                  <a:cubicBezTo>
                    <a:pt x="225" y="795"/>
                    <a:pt x="185" y="406"/>
                    <a:pt x="91" y="33"/>
                  </a:cubicBezTo>
                  <a:cubicBezTo>
                    <a:pt x="84" y="11"/>
                    <a:pt x="65" y="0"/>
                    <a:pt x="4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15"/>
            <p:cNvSpPr/>
            <p:nvPr/>
          </p:nvSpPr>
          <p:spPr>
            <a:xfrm>
              <a:off x="4816200" y="828225"/>
              <a:ext cx="178175" cy="129325"/>
            </a:xfrm>
            <a:custGeom>
              <a:avLst/>
              <a:gdLst/>
              <a:ahLst/>
              <a:cxnLst/>
              <a:rect l="l" t="t" r="r" b="b"/>
              <a:pathLst>
                <a:path w="7127" h="5173" extrusionOk="0">
                  <a:moveTo>
                    <a:pt x="760" y="0"/>
                  </a:moveTo>
                  <a:cubicBezTo>
                    <a:pt x="743" y="0"/>
                    <a:pt x="726" y="3"/>
                    <a:pt x="709" y="8"/>
                  </a:cubicBezTo>
                  <a:cubicBezTo>
                    <a:pt x="655" y="28"/>
                    <a:pt x="617" y="78"/>
                    <a:pt x="584" y="125"/>
                  </a:cubicBezTo>
                  <a:cubicBezTo>
                    <a:pt x="398" y="384"/>
                    <a:pt x="211" y="643"/>
                    <a:pt x="24" y="902"/>
                  </a:cubicBezTo>
                  <a:lnTo>
                    <a:pt x="0" y="928"/>
                  </a:lnTo>
                  <a:cubicBezTo>
                    <a:pt x="321" y="1429"/>
                    <a:pt x="813" y="1791"/>
                    <a:pt x="1298" y="2136"/>
                  </a:cubicBezTo>
                  <a:cubicBezTo>
                    <a:pt x="2607" y="3067"/>
                    <a:pt x="3947" y="3952"/>
                    <a:pt x="5319" y="4791"/>
                  </a:cubicBezTo>
                  <a:cubicBezTo>
                    <a:pt x="5594" y="4961"/>
                    <a:pt x="5881" y="5132"/>
                    <a:pt x="6204" y="5167"/>
                  </a:cubicBezTo>
                  <a:cubicBezTo>
                    <a:pt x="6237" y="5171"/>
                    <a:pt x="6270" y="5172"/>
                    <a:pt x="6303" y="5172"/>
                  </a:cubicBezTo>
                  <a:cubicBezTo>
                    <a:pt x="6597" y="5172"/>
                    <a:pt x="6902" y="5034"/>
                    <a:pt x="7012" y="4767"/>
                  </a:cubicBezTo>
                  <a:cubicBezTo>
                    <a:pt x="7127" y="4495"/>
                    <a:pt x="7010" y="4174"/>
                    <a:pt x="6813" y="3957"/>
                  </a:cubicBezTo>
                  <a:cubicBezTo>
                    <a:pt x="6615" y="3742"/>
                    <a:pt x="6092" y="3353"/>
                    <a:pt x="6092" y="3353"/>
                  </a:cubicBezTo>
                  <a:cubicBezTo>
                    <a:pt x="6092" y="3353"/>
                    <a:pt x="2844" y="761"/>
                    <a:pt x="896" y="32"/>
                  </a:cubicBezTo>
                  <a:cubicBezTo>
                    <a:pt x="852" y="16"/>
                    <a:pt x="806" y="0"/>
                    <a:pt x="76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5"/>
            <p:cNvSpPr/>
            <p:nvPr/>
          </p:nvSpPr>
          <p:spPr>
            <a:xfrm>
              <a:off x="4887450" y="899475"/>
              <a:ext cx="18100" cy="19500"/>
            </a:xfrm>
            <a:custGeom>
              <a:avLst/>
              <a:gdLst/>
              <a:ahLst/>
              <a:cxnLst/>
              <a:rect l="l" t="t" r="r" b="b"/>
              <a:pathLst>
                <a:path w="724" h="780" extrusionOk="0">
                  <a:moveTo>
                    <a:pt x="657" y="0"/>
                  </a:moveTo>
                  <a:lnTo>
                    <a:pt x="49" y="18"/>
                  </a:lnTo>
                  <a:lnTo>
                    <a:pt x="25" y="292"/>
                  </a:lnTo>
                  <a:lnTo>
                    <a:pt x="9" y="290"/>
                  </a:lnTo>
                  <a:lnTo>
                    <a:pt x="9" y="290"/>
                  </a:lnTo>
                  <a:cubicBezTo>
                    <a:pt x="18" y="369"/>
                    <a:pt x="1" y="450"/>
                    <a:pt x="1" y="529"/>
                  </a:cubicBezTo>
                  <a:cubicBezTo>
                    <a:pt x="1" y="611"/>
                    <a:pt x="23" y="698"/>
                    <a:pt x="89" y="745"/>
                  </a:cubicBezTo>
                  <a:cubicBezTo>
                    <a:pt x="109" y="758"/>
                    <a:pt x="133" y="764"/>
                    <a:pt x="157" y="764"/>
                  </a:cubicBezTo>
                  <a:cubicBezTo>
                    <a:pt x="215" y="764"/>
                    <a:pt x="272" y="730"/>
                    <a:pt x="275" y="674"/>
                  </a:cubicBezTo>
                  <a:cubicBezTo>
                    <a:pt x="275" y="720"/>
                    <a:pt x="304" y="762"/>
                    <a:pt x="346" y="780"/>
                  </a:cubicBezTo>
                  <a:cubicBezTo>
                    <a:pt x="358" y="748"/>
                    <a:pt x="385" y="740"/>
                    <a:pt x="417" y="740"/>
                  </a:cubicBezTo>
                  <a:cubicBezTo>
                    <a:pt x="459" y="740"/>
                    <a:pt x="512" y="754"/>
                    <a:pt x="558" y="754"/>
                  </a:cubicBezTo>
                  <a:cubicBezTo>
                    <a:pt x="564" y="754"/>
                    <a:pt x="570" y="754"/>
                    <a:pt x="576" y="753"/>
                  </a:cubicBezTo>
                  <a:cubicBezTo>
                    <a:pt x="708" y="738"/>
                    <a:pt x="723" y="553"/>
                    <a:pt x="703" y="426"/>
                  </a:cubicBezTo>
                  <a:lnTo>
                    <a:pt x="649" y="415"/>
                  </a:lnTo>
                  <a:lnTo>
                    <a:pt x="701" y="398"/>
                  </a:lnTo>
                  <a:lnTo>
                    <a:pt x="657" y="0"/>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5"/>
            <p:cNvSpPr/>
            <p:nvPr/>
          </p:nvSpPr>
          <p:spPr>
            <a:xfrm>
              <a:off x="4856500" y="730075"/>
              <a:ext cx="55950" cy="176725"/>
            </a:xfrm>
            <a:custGeom>
              <a:avLst/>
              <a:gdLst/>
              <a:ahLst/>
              <a:cxnLst/>
              <a:rect l="l" t="t" r="r" b="b"/>
              <a:pathLst>
                <a:path w="2238" h="7069" extrusionOk="0">
                  <a:moveTo>
                    <a:pt x="1654" y="1"/>
                  </a:moveTo>
                  <a:cubicBezTo>
                    <a:pt x="725" y="368"/>
                    <a:pt x="185" y="1384"/>
                    <a:pt x="92" y="2379"/>
                  </a:cubicBezTo>
                  <a:cubicBezTo>
                    <a:pt x="0" y="3372"/>
                    <a:pt x="275" y="4360"/>
                    <a:pt x="547" y="5320"/>
                  </a:cubicBezTo>
                  <a:lnTo>
                    <a:pt x="1041" y="7068"/>
                  </a:lnTo>
                  <a:lnTo>
                    <a:pt x="2150" y="7020"/>
                  </a:lnTo>
                  <a:cubicBezTo>
                    <a:pt x="2078" y="5107"/>
                    <a:pt x="2029" y="2441"/>
                    <a:pt x="2238" y="636"/>
                  </a:cubicBezTo>
                  <a:cubicBezTo>
                    <a:pt x="2188" y="373"/>
                    <a:pt x="2045" y="48"/>
                    <a:pt x="1794" y="48"/>
                  </a:cubicBezTo>
                  <a:cubicBezTo>
                    <a:pt x="1780" y="48"/>
                    <a:pt x="1765" y="49"/>
                    <a:pt x="1750" y="51"/>
                  </a:cubicBezTo>
                  <a:lnTo>
                    <a:pt x="1654" y="1"/>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5"/>
            <p:cNvSpPr/>
            <p:nvPr/>
          </p:nvSpPr>
          <p:spPr>
            <a:xfrm>
              <a:off x="4963450" y="919725"/>
              <a:ext cx="15300" cy="11525"/>
            </a:xfrm>
            <a:custGeom>
              <a:avLst/>
              <a:gdLst/>
              <a:ahLst/>
              <a:cxnLst/>
              <a:rect l="l" t="t" r="r" b="b"/>
              <a:pathLst>
                <a:path w="612" h="461" extrusionOk="0">
                  <a:moveTo>
                    <a:pt x="147" y="0"/>
                  </a:moveTo>
                  <a:cubicBezTo>
                    <a:pt x="102" y="0"/>
                    <a:pt x="54" y="32"/>
                    <a:pt x="38" y="77"/>
                  </a:cubicBezTo>
                  <a:lnTo>
                    <a:pt x="35" y="77"/>
                  </a:lnTo>
                  <a:cubicBezTo>
                    <a:pt x="0" y="165"/>
                    <a:pt x="70" y="246"/>
                    <a:pt x="132" y="303"/>
                  </a:cubicBezTo>
                  <a:cubicBezTo>
                    <a:pt x="198" y="365"/>
                    <a:pt x="286" y="437"/>
                    <a:pt x="378" y="457"/>
                  </a:cubicBezTo>
                  <a:cubicBezTo>
                    <a:pt x="388" y="459"/>
                    <a:pt x="398" y="460"/>
                    <a:pt x="408" y="460"/>
                  </a:cubicBezTo>
                  <a:cubicBezTo>
                    <a:pt x="527" y="460"/>
                    <a:pt x="612" y="318"/>
                    <a:pt x="516" y="220"/>
                  </a:cubicBezTo>
                  <a:cubicBezTo>
                    <a:pt x="464" y="176"/>
                    <a:pt x="406" y="141"/>
                    <a:pt x="345" y="115"/>
                  </a:cubicBezTo>
                  <a:cubicBezTo>
                    <a:pt x="319" y="101"/>
                    <a:pt x="292" y="90"/>
                    <a:pt x="266" y="77"/>
                  </a:cubicBezTo>
                  <a:cubicBezTo>
                    <a:pt x="255" y="73"/>
                    <a:pt x="244" y="66"/>
                    <a:pt x="233" y="62"/>
                  </a:cubicBezTo>
                  <a:cubicBezTo>
                    <a:pt x="232" y="61"/>
                    <a:pt x="231" y="61"/>
                    <a:pt x="231" y="60"/>
                  </a:cubicBezTo>
                  <a:lnTo>
                    <a:pt x="231" y="60"/>
                  </a:lnTo>
                  <a:cubicBezTo>
                    <a:pt x="230" y="58"/>
                    <a:pt x="228" y="55"/>
                    <a:pt x="226" y="51"/>
                  </a:cubicBezTo>
                  <a:cubicBezTo>
                    <a:pt x="208" y="15"/>
                    <a:pt x="179" y="0"/>
                    <a:pt x="14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15"/>
            <p:cNvSpPr/>
            <p:nvPr/>
          </p:nvSpPr>
          <p:spPr>
            <a:xfrm>
              <a:off x="4952075" y="938750"/>
              <a:ext cx="13050" cy="10800"/>
            </a:xfrm>
            <a:custGeom>
              <a:avLst/>
              <a:gdLst/>
              <a:ahLst/>
              <a:cxnLst/>
              <a:rect l="l" t="t" r="r" b="b"/>
              <a:pathLst>
                <a:path w="522" h="432" extrusionOk="0">
                  <a:moveTo>
                    <a:pt x="130" y="1"/>
                  </a:moveTo>
                  <a:cubicBezTo>
                    <a:pt x="85" y="1"/>
                    <a:pt x="44" y="19"/>
                    <a:pt x="27" y="72"/>
                  </a:cubicBezTo>
                  <a:cubicBezTo>
                    <a:pt x="1" y="155"/>
                    <a:pt x="64" y="221"/>
                    <a:pt x="117" y="274"/>
                  </a:cubicBezTo>
                  <a:cubicBezTo>
                    <a:pt x="168" y="322"/>
                    <a:pt x="225" y="388"/>
                    <a:pt x="288" y="414"/>
                  </a:cubicBezTo>
                  <a:cubicBezTo>
                    <a:pt x="313" y="425"/>
                    <a:pt x="339" y="432"/>
                    <a:pt x="365" y="432"/>
                  </a:cubicBezTo>
                  <a:cubicBezTo>
                    <a:pt x="406" y="432"/>
                    <a:pt x="445" y="416"/>
                    <a:pt x="473" y="377"/>
                  </a:cubicBezTo>
                  <a:cubicBezTo>
                    <a:pt x="521" y="316"/>
                    <a:pt x="510" y="245"/>
                    <a:pt x="462" y="188"/>
                  </a:cubicBezTo>
                  <a:cubicBezTo>
                    <a:pt x="416" y="131"/>
                    <a:pt x="326" y="85"/>
                    <a:pt x="260" y="43"/>
                  </a:cubicBezTo>
                  <a:cubicBezTo>
                    <a:pt x="225" y="20"/>
                    <a:pt x="176" y="1"/>
                    <a:pt x="13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5"/>
            <p:cNvSpPr/>
            <p:nvPr/>
          </p:nvSpPr>
          <p:spPr>
            <a:xfrm>
              <a:off x="4832500" y="856900"/>
              <a:ext cx="12425" cy="10050"/>
            </a:xfrm>
            <a:custGeom>
              <a:avLst/>
              <a:gdLst/>
              <a:ahLst/>
              <a:cxnLst/>
              <a:rect l="l" t="t" r="r" b="b"/>
              <a:pathLst>
                <a:path w="497" h="402" extrusionOk="0">
                  <a:moveTo>
                    <a:pt x="130" y="1"/>
                  </a:moveTo>
                  <a:cubicBezTo>
                    <a:pt x="41" y="1"/>
                    <a:pt x="1" y="114"/>
                    <a:pt x="60" y="177"/>
                  </a:cubicBezTo>
                  <a:cubicBezTo>
                    <a:pt x="88" y="205"/>
                    <a:pt x="121" y="234"/>
                    <a:pt x="152" y="262"/>
                  </a:cubicBezTo>
                  <a:cubicBezTo>
                    <a:pt x="183" y="291"/>
                    <a:pt x="213" y="324"/>
                    <a:pt x="240" y="359"/>
                  </a:cubicBezTo>
                  <a:cubicBezTo>
                    <a:pt x="263" y="388"/>
                    <a:pt x="298" y="401"/>
                    <a:pt x="334" y="401"/>
                  </a:cubicBezTo>
                  <a:cubicBezTo>
                    <a:pt x="374" y="401"/>
                    <a:pt x="415" y="385"/>
                    <a:pt x="442" y="359"/>
                  </a:cubicBezTo>
                  <a:cubicBezTo>
                    <a:pt x="497" y="302"/>
                    <a:pt x="497" y="212"/>
                    <a:pt x="442" y="157"/>
                  </a:cubicBezTo>
                  <a:cubicBezTo>
                    <a:pt x="363" y="71"/>
                    <a:pt x="251" y="5"/>
                    <a:pt x="132" y="1"/>
                  </a:cubicBezTo>
                  <a:cubicBezTo>
                    <a:pt x="131" y="1"/>
                    <a:pt x="130" y="1"/>
                    <a:pt x="13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5"/>
            <p:cNvSpPr/>
            <p:nvPr/>
          </p:nvSpPr>
          <p:spPr>
            <a:xfrm>
              <a:off x="4844950" y="838025"/>
              <a:ext cx="13375" cy="9975"/>
            </a:xfrm>
            <a:custGeom>
              <a:avLst/>
              <a:gdLst/>
              <a:ahLst/>
              <a:cxnLst/>
              <a:rect l="l" t="t" r="r" b="b"/>
              <a:pathLst>
                <a:path w="535" h="399" extrusionOk="0">
                  <a:moveTo>
                    <a:pt x="162" y="0"/>
                  </a:moveTo>
                  <a:cubicBezTo>
                    <a:pt x="158" y="0"/>
                    <a:pt x="154" y="0"/>
                    <a:pt x="150" y="1"/>
                  </a:cubicBezTo>
                  <a:cubicBezTo>
                    <a:pt x="51" y="3"/>
                    <a:pt x="1" y="123"/>
                    <a:pt x="69" y="196"/>
                  </a:cubicBezTo>
                  <a:cubicBezTo>
                    <a:pt x="104" y="231"/>
                    <a:pt x="146" y="264"/>
                    <a:pt x="190" y="293"/>
                  </a:cubicBezTo>
                  <a:cubicBezTo>
                    <a:pt x="196" y="297"/>
                    <a:pt x="212" y="308"/>
                    <a:pt x="225" y="319"/>
                  </a:cubicBezTo>
                  <a:cubicBezTo>
                    <a:pt x="247" y="341"/>
                    <a:pt x="273" y="361"/>
                    <a:pt x="300" y="378"/>
                  </a:cubicBezTo>
                  <a:cubicBezTo>
                    <a:pt x="323" y="392"/>
                    <a:pt x="348" y="398"/>
                    <a:pt x="373" y="398"/>
                  </a:cubicBezTo>
                  <a:cubicBezTo>
                    <a:pt x="416" y="398"/>
                    <a:pt x="458" y="379"/>
                    <a:pt x="486" y="341"/>
                  </a:cubicBezTo>
                  <a:cubicBezTo>
                    <a:pt x="535" y="279"/>
                    <a:pt x="524" y="209"/>
                    <a:pt x="475" y="150"/>
                  </a:cubicBezTo>
                  <a:cubicBezTo>
                    <a:pt x="434" y="106"/>
                    <a:pt x="385" y="71"/>
                    <a:pt x="332" y="47"/>
                  </a:cubicBezTo>
                  <a:cubicBezTo>
                    <a:pt x="281" y="16"/>
                    <a:pt x="222" y="0"/>
                    <a:pt x="162"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5"/>
            <p:cNvSpPr/>
            <p:nvPr/>
          </p:nvSpPr>
          <p:spPr>
            <a:xfrm>
              <a:off x="4955650" y="922350"/>
              <a:ext cx="18300" cy="24675"/>
            </a:xfrm>
            <a:custGeom>
              <a:avLst/>
              <a:gdLst/>
              <a:ahLst/>
              <a:cxnLst/>
              <a:rect l="l" t="t" r="r" b="b"/>
              <a:pathLst>
                <a:path w="732" h="987" extrusionOk="0">
                  <a:moveTo>
                    <a:pt x="494" y="1"/>
                  </a:moveTo>
                  <a:lnTo>
                    <a:pt x="0" y="820"/>
                  </a:lnTo>
                  <a:lnTo>
                    <a:pt x="255" y="987"/>
                  </a:lnTo>
                  <a:lnTo>
                    <a:pt x="732" y="194"/>
                  </a:lnTo>
                  <a:lnTo>
                    <a:pt x="494"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15"/>
            <p:cNvSpPr/>
            <p:nvPr/>
          </p:nvSpPr>
          <p:spPr>
            <a:xfrm>
              <a:off x="4836400" y="842025"/>
              <a:ext cx="18525" cy="23850"/>
            </a:xfrm>
            <a:custGeom>
              <a:avLst/>
              <a:gdLst/>
              <a:ahLst/>
              <a:cxnLst/>
              <a:rect l="l" t="t" r="r" b="b"/>
              <a:pathLst>
                <a:path w="741" h="954" extrusionOk="0">
                  <a:moveTo>
                    <a:pt x="569" y="1"/>
                  </a:moveTo>
                  <a:cubicBezTo>
                    <a:pt x="530" y="1"/>
                    <a:pt x="0" y="743"/>
                    <a:pt x="0" y="743"/>
                  </a:cubicBezTo>
                  <a:cubicBezTo>
                    <a:pt x="0" y="743"/>
                    <a:pt x="264" y="941"/>
                    <a:pt x="306" y="954"/>
                  </a:cubicBezTo>
                  <a:lnTo>
                    <a:pt x="740" y="106"/>
                  </a:lnTo>
                  <a:cubicBezTo>
                    <a:pt x="740" y="106"/>
                    <a:pt x="609" y="1"/>
                    <a:pt x="5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15"/>
            <p:cNvSpPr/>
            <p:nvPr/>
          </p:nvSpPr>
          <p:spPr>
            <a:xfrm>
              <a:off x="4894050" y="668225"/>
              <a:ext cx="55000" cy="59750"/>
            </a:xfrm>
            <a:custGeom>
              <a:avLst/>
              <a:gdLst/>
              <a:ahLst/>
              <a:cxnLst/>
              <a:rect l="l" t="t" r="r" b="b"/>
              <a:pathLst>
                <a:path w="2200" h="2390" extrusionOk="0">
                  <a:moveTo>
                    <a:pt x="1316" y="1"/>
                  </a:moveTo>
                  <a:cubicBezTo>
                    <a:pt x="991" y="1"/>
                    <a:pt x="674" y="137"/>
                    <a:pt x="576" y="386"/>
                  </a:cubicBezTo>
                  <a:cubicBezTo>
                    <a:pt x="556" y="435"/>
                    <a:pt x="510" y="450"/>
                    <a:pt x="454" y="450"/>
                  </a:cubicBezTo>
                  <a:cubicBezTo>
                    <a:pt x="369" y="450"/>
                    <a:pt x="258" y="416"/>
                    <a:pt x="173" y="416"/>
                  </a:cubicBezTo>
                  <a:cubicBezTo>
                    <a:pt x="166" y="416"/>
                    <a:pt x="159" y="417"/>
                    <a:pt x="152" y="417"/>
                  </a:cubicBezTo>
                  <a:cubicBezTo>
                    <a:pt x="128" y="472"/>
                    <a:pt x="110" y="529"/>
                    <a:pt x="97" y="588"/>
                  </a:cubicBezTo>
                  <a:cubicBezTo>
                    <a:pt x="0" y="999"/>
                    <a:pt x="119" y="1438"/>
                    <a:pt x="334" y="1801"/>
                  </a:cubicBezTo>
                  <a:cubicBezTo>
                    <a:pt x="633" y="2183"/>
                    <a:pt x="874" y="2356"/>
                    <a:pt x="1285" y="2389"/>
                  </a:cubicBezTo>
                  <a:cubicBezTo>
                    <a:pt x="2192" y="2369"/>
                    <a:pt x="2137" y="1405"/>
                    <a:pt x="2155" y="784"/>
                  </a:cubicBezTo>
                  <a:cubicBezTo>
                    <a:pt x="2200" y="244"/>
                    <a:pt x="1751" y="1"/>
                    <a:pt x="1316"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15"/>
            <p:cNvSpPr/>
            <p:nvPr/>
          </p:nvSpPr>
          <p:spPr>
            <a:xfrm>
              <a:off x="4939075" y="690175"/>
              <a:ext cx="8600" cy="4500"/>
            </a:xfrm>
            <a:custGeom>
              <a:avLst/>
              <a:gdLst/>
              <a:ahLst/>
              <a:cxnLst/>
              <a:rect l="l" t="t" r="r" b="b"/>
              <a:pathLst>
                <a:path w="344" h="180" extrusionOk="0">
                  <a:moveTo>
                    <a:pt x="244" y="1"/>
                  </a:moveTo>
                  <a:cubicBezTo>
                    <a:pt x="152" y="1"/>
                    <a:pt x="34" y="86"/>
                    <a:pt x="4" y="152"/>
                  </a:cubicBezTo>
                  <a:cubicBezTo>
                    <a:pt x="1" y="161"/>
                    <a:pt x="7" y="179"/>
                    <a:pt x="20" y="179"/>
                  </a:cubicBezTo>
                  <a:cubicBezTo>
                    <a:pt x="22" y="179"/>
                    <a:pt x="24" y="179"/>
                    <a:pt x="26" y="178"/>
                  </a:cubicBezTo>
                  <a:cubicBezTo>
                    <a:pt x="97" y="148"/>
                    <a:pt x="174" y="86"/>
                    <a:pt x="256" y="86"/>
                  </a:cubicBezTo>
                  <a:cubicBezTo>
                    <a:pt x="271" y="86"/>
                    <a:pt x="286" y="88"/>
                    <a:pt x="301" y="92"/>
                  </a:cubicBezTo>
                  <a:cubicBezTo>
                    <a:pt x="304" y="93"/>
                    <a:pt x="306" y="94"/>
                    <a:pt x="309" y="94"/>
                  </a:cubicBezTo>
                  <a:cubicBezTo>
                    <a:pt x="329" y="94"/>
                    <a:pt x="343" y="70"/>
                    <a:pt x="332" y="51"/>
                  </a:cubicBezTo>
                  <a:lnTo>
                    <a:pt x="334" y="51"/>
                  </a:lnTo>
                  <a:cubicBezTo>
                    <a:pt x="314" y="15"/>
                    <a:pt x="281" y="1"/>
                    <a:pt x="244"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15"/>
            <p:cNvSpPr/>
            <p:nvPr/>
          </p:nvSpPr>
          <p:spPr>
            <a:xfrm>
              <a:off x="4919375" y="688075"/>
              <a:ext cx="14150" cy="6950"/>
            </a:xfrm>
            <a:custGeom>
              <a:avLst/>
              <a:gdLst/>
              <a:ahLst/>
              <a:cxnLst/>
              <a:rect l="l" t="t" r="r" b="b"/>
              <a:pathLst>
                <a:path w="566" h="278" extrusionOk="0">
                  <a:moveTo>
                    <a:pt x="217" y="1"/>
                  </a:moveTo>
                  <a:cubicBezTo>
                    <a:pt x="128" y="1"/>
                    <a:pt x="31" y="55"/>
                    <a:pt x="6" y="139"/>
                  </a:cubicBezTo>
                  <a:cubicBezTo>
                    <a:pt x="0" y="163"/>
                    <a:pt x="19" y="186"/>
                    <a:pt x="44" y="186"/>
                  </a:cubicBezTo>
                  <a:cubicBezTo>
                    <a:pt x="46" y="186"/>
                    <a:pt x="49" y="186"/>
                    <a:pt x="52" y="185"/>
                  </a:cubicBezTo>
                  <a:cubicBezTo>
                    <a:pt x="105" y="168"/>
                    <a:pt x="140" y="122"/>
                    <a:pt x="195" y="111"/>
                  </a:cubicBezTo>
                  <a:cubicBezTo>
                    <a:pt x="203" y="109"/>
                    <a:pt x="210" y="108"/>
                    <a:pt x="217" y="108"/>
                  </a:cubicBezTo>
                  <a:cubicBezTo>
                    <a:pt x="255" y="108"/>
                    <a:pt x="285" y="130"/>
                    <a:pt x="316" y="152"/>
                  </a:cubicBezTo>
                  <a:cubicBezTo>
                    <a:pt x="382" y="194"/>
                    <a:pt x="441" y="247"/>
                    <a:pt x="514" y="275"/>
                  </a:cubicBezTo>
                  <a:cubicBezTo>
                    <a:pt x="517" y="277"/>
                    <a:pt x="521" y="278"/>
                    <a:pt x="524" y="278"/>
                  </a:cubicBezTo>
                  <a:cubicBezTo>
                    <a:pt x="549" y="278"/>
                    <a:pt x="566" y="240"/>
                    <a:pt x="544" y="220"/>
                  </a:cubicBezTo>
                  <a:cubicBezTo>
                    <a:pt x="472" y="146"/>
                    <a:pt x="386" y="47"/>
                    <a:pt x="283" y="12"/>
                  </a:cubicBezTo>
                  <a:cubicBezTo>
                    <a:pt x="262" y="4"/>
                    <a:pt x="240" y="1"/>
                    <a:pt x="217"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5"/>
            <p:cNvSpPr/>
            <p:nvPr/>
          </p:nvSpPr>
          <p:spPr>
            <a:xfrm>
              <a:off x="4930775" y="691950"/>
              <a:ext cx="10625" cy="21775"/>
            </a:xfrm>
            <a:custGeom>
              <a:avLst/>
              <a:gdLst/>
              <a:ahLst/>
              <a:cxnLst/>
              <a:rect l="l" t="t" r="r" b="b"/>
              <a:pathLst>
                <a:path w="425" h="871" extrusionOk="0">
                  <a:moveTo>
                    <a:pt x="323" y="1"/>
                  </a:moveTo>
                  <a:cubicBezTo>
                    <a:pt x="315" y="1"/>
                    <a:pt x="307" y="4"/>
                    <a:pt x="301" y="13"/>
                  </a:cubicBezTo>
                  <a:cubicBezTo>
                    <a:pt x="185" y="185"/>
                    <a:pt x="190" y="517"/>
                    <a:pt x="306" y="704"/>
                  </a:cubicBezTo>
                  <a:lnTo>
                    <a:pt x="306" y="704"/>
                  </a:lnTo>
                  <a:cubicBezTo>
                    <a:pt x="225" y="734"/>
                    <a:pt x="142" y="758"/>
                    <a:pt x="58" y="775"/>
                  </a:cubicBezTo>
                  <a:cubicBezTo>
                    <a:pt x="0" y="787"/>
                    <a:pt x="19" y="870"/>
                    <a:pt x="74" y="870"/>
                  </a:cubicBezTo>
                  <a:cubicBezTo>
                    <a:pt x="78" y="870"/>
                    <a:pt x="82" y="870"/>
                    <a:pt x="86" y="869"/>
                  </a:cubicBezTo>
                  <a:cubicBezTo>
                    <a:pt x="194" y="847"/>
                    <a:pt x="299" y="812"/>
                    <a:pt x="396" y="762"/>
                  </a:cubicBezTo>
                  <a:cubicBezTo>
                    <a:pt x="420" y="746"/>
                    <a:pt x="424" y="713"/>
                    <a:pt x="405" y="694"/>
                  </a:cubicBezTo>
                  <a:cubicBezTo>
                    <a:pt x="249" y="527"/>
                    <a:pt x="299" y="228"/>
                    <a:pt x="350" y="32"/>
                  </a:cubicBezTo>
                  <a:cubicBezTo>
                    <a:pt x="354" y="14"/>
                    <a:pt x="339" y="1"/>
                    <a:pt x="323"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15"/>
            <p:cNvSpPr/>
            <p:nvPr/>
          </p:nvSpPr>
          <p:spPr>
            <a:xfrm>
              <a:off x="4879100" y="886550"/>
              <a:ext cx="31225" cy="5900"/>
            </a:xfrm>
            <a:custGeom>
              <a:avLst/>
              <a:gdLst/>
              <a:ahLst/>
              <a:cxnLst/>
              <a:rect l="l" t="t" r="r" b="b"/>
              <a:pathLst>
                <a:path w="1249" h="236" extrusionOk="0">
                  <a:moveTo>
                    <a:pt x="1137" y="0"/>
                  </a:moveTo>
                  <a:cubicBezTo>
                    <a:pt x="1134" y="0"/>
                    <a:pt x="1129" y="0"/>
                    <a:pt x="1125" y="1"/>
                  </a:cubicBezTo>
                  <a:cubicBezTo>
                    <a:pt x="921" y="32"/>
                    <a:pt x="717" y="56"/>
                    <a:pt x="510" y="73"/>
                  </a:cubicBezTo>
                  <a:cubicBezTo>
                    <a:pt x="352" y="84"/>
                    <a:pt x="181" y="69"/>
                    <a:pt x="32" y="133"/>
                  </a:cubicBezTo>
                  <a:cubicBezTo>
                    <a:pt x="1" y="141"/>
                    <a:pt x="1" y="188"/>
                    <a:pt x="32" y="199"/>
                  </a:cubicBezTo>
                  <a:lnTo>
                    <a:pt x="34" y="199"/>
                  </a:lnTo>
                  <a:cubicBezTo>
                    <a:pt x="106" y="226"/>
                    <a:pt x="185" y="235"/>
                    <a:pt x="266" y="235"/>
                  </a:cubicBezTo>
                  <a:cubicBezTo>
                    <a:pt x="376" y="235"/>
                    <a:pt x="490" y="218"/>
                    <a:pt x="594" y="210"/>
                  </a:cubicBezTo>
                  <a:cubicBezTo>
                    <a:pt x="785" y="194"/>
                    <a:pt x="974" y="168"/>
                    <a:pt x="1163" y="137"/>
                  </a:cubicBezTo>
                  <a:cubicBezTo>
                    <a:pt x="1249" y="125"/>
                    <a:pt x="1219" y="0"/>
                    <a:pt x="113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15"/>
            <p:cNvSpPr/>
            <p:nvPr/>
          </p:nvSpPr>
          <p:spPr>
            <a:xfrm>
              <a:off x="4865975" y="754825"/>
              <a:ext cx="44000" cy="17550"/>
            </a:xfrm>
            <a:custGeom>
              <a:avLst/>
              <a:gdLst/>
              <a:ahLst/>
              <a:cxnLst/>
              <a:rect l="l" t="t" r="r" b="b"/>
              <a:pathLst>
                <a:path w="1760" h="702" extrusionOk="0">
                  <a:moveTo>
                    <a:pt x="827" y="1"/>
                  </a:moveTo>
                  <a:cubicBezTo>
                    <a:pt x="526" y="1"/>
                    <a:pt x="222" y="95"/>
                    <a:pt x="30" y="260"/>
                  </a:cubicBezTo>
                  <a:cubicBezTo>
                    <a:pt x="0" y="286"/>
                    <a:pt x="28" y="332"/>
                    <a:pt x="61" y="332"/>
                  </a:cubicBezTo>
                  <a:cubicBezTo>
                    <a:pt x="67" y="332"/>
                    <a:pt x="74" y="330"/>
                    <a:pt x="80" y="326"/>
                  </a:cubicBezTo>
                  <a:cubicBezTo>
                    <a:pt x="278" y="208"/>
                    <a:pt x="553" y="129"/>
                    <a:pt x="818" y="129"/>
                  </a:cubicBezTo>
                  <a:cubicBezTo>
                    <a:pt x="1176" y="129"/>
                    <a:pt x="1516" y="272"/>
                    <a:pt x="1628" y="656"/>
                  </a:cubicBezTo>
                  <a:cubicBezTo>
                    <a:pt x="1637" y="687"/>
                    <a:pt x="1661" y="701"/>
                    <a:pt x="1685" y="701"/>
                  </a:cubicBezTo>
                  <a:cubicBezTo>
                    <a:pt x="1721" y="701"/>
                    <a:pt x="1759" y="670"/>
                    <a:pt x="1751" y="623"/>
                  </a:cubicBezTo>
                  <a:cubicBezTo>
                    <a:pt x="1667" y="187"/>
                    <a:pt x="1250" y="1"/>
                    <a:pt x="827"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5"/>
            <p:cNvSpPr/>
            <p:nvPr/>
          </p:nvSpPr>
          <p:spPr>
            <a:xfrm>
              <a:off x="4871325" y="756800"/>
              <a:ext cx="17600" cy="133775"/>
            </a:xfrm>
            <a:custGeom>
              <a:avLst/>
              <a:gdLst/>
              <a:ahLst/>
              <a:cxnLst/>
              <a:rect l="l" t="t" r="r" b="b"/>
              <a:pathLst>
                <a:path w="704" h="5351" extrusionOk="0">
                  <a:moveTo>
                    <a:pt x="412" y="1"/>
                  </a:moveTo>
                  <a:cubicBezTo>
                    <a:pt x="402" y="1"/>
                    <a:pt x="392" y="5"/>
                    <a:pt x="387" y="15"/>
                  </a:cubicBezTo>
                  <a:cubicBezTo>
                    <a:pt x="0" y="704"/>
                    <a:pt x="149" y="1754"/>
                    <a:pt x="204" y="2509"/>
                  </a:cubicBezTo>
                  <a:cubicBezTo>
                    <a:pt x="277" y="3452"/>
                    <a:pt x="411" y="4389"/>
                    <a:pt x="606" y="5316"/>
                  </a:cubicBezTo>
                  <a:cubicBezTo>
                    <a:pt x="610" y="5340"/>
                    <a:pt x="627" y="5350"/>
                    <a:pt x="645" y="5350"/>
                  </a:cubicBezTo>
                  <a:cubicBezTo>
                    <a:pt x="673" y="5350"/>
                    <a:pt x="704" y="5326"/>
                    <a:pt x="698" y="5290"/>
                  </a:cubicBezTo>
                  <a:cubicBezTo>
                    <a:pt x="567" y="4394"/>
                    <a:pt x="393" y="3509"/>
                    <a:pt x="316" y="2606"/>
                  </a:cubicBezTo>
                  <a:cubicBezTo>
                    <a:pt x="248" y="1804"/>
                    <a:pt x="141" y="799"/>
                    <a:pt x="441" y="39"/>
                  </a:cubicBezTo>
                  <a:cubicBezTo>
                    <a:pt x="450" y="17"/>
                    <a:pt x="431" y="1"/>
                    <a:pt x="412"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15"/>
            <p:cNvSpPr/>
            <p:nvPr/>
          </p:nvSpPr>
          <p:spPr>
            <a:xfrm>
              <a:off x="4884225" y="895450"/>
              <a:ext cx="8625" cy="6725"/>
            </a:xfrm>
            <a:custGeom>
              <a:avLst/>
              <a:gdLst/>
              <a:ahLst/>
              <a:cxnLst/>
              <a:rect l="l" t="t" r="r" b="b"/>
              <a:pathLst>
                <a:path w="345" h="269" extrusionOk="0">
                  <a:moveTo>
                    <a:pt x="171" y="1"/>
                  </a:moveTo>
                  <a:cubicBezTo>
                    <a:pt x="0" y="1"/>
                    <a:pt x="0" y="269"/>
                    <a:pt x="171" y="269"/>
                  </a:cubicBezTo>
                  <a:cubicBezTo>
                    <a:pt x="343" y="269"/>
                    <a:pt x="345" y="1"/>
                    <a:pt x="171"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15"/>
            <p:cNvSpPr/>
            <p:nvPr/>
          </p:nvSpPr>
          <p:spPr>
            <a:xfrm>
              <a:off x="4924275" y="698850"/>
              <a:ext cx="4150" cy="3550"/>
            </a:xfrm>
            <a:custGeom>
              <a:avLst/>
              <a:gdLst/>
              <a:ahLst/>
              <a:cxnLst/>
              <a:rect l="l" t="t" r="r" b="b"/>
              <a:pathLst>
                <a:path w="166" h="142" extrusionOk="0">
                  <a:moveTo>
                    <a:pt x="91" y="0"/>
                  </a:moveTo>
                  <a:cubicBezTo>
                    <a:pt x="48" y="0"/>
                    <a:pt x="1" y="36"/>
                    <a:pt x="17" y="90"/>
                  </a:cubicBezTo>
                  <a:cubicBezTo>
                    <a:pt x="27" y="126"/>
                    <a:pt x="54" y="141"/>
                    <a:pt x="81" y="141"/>
                  </a:cubicBezTo>
                  <a:cubicBezTo>
                    <a:pt x="123" y="141"/>
                    <a:pt x="166" y="106"/>
                    <a:pt x="155" y="53"/>
                  </a:cubicBezTo>
                  <a:cubicBezTo>
                    <a:pt x="148" y="16"/>
                    <a:pt x="120" y="0"/>
                    <a:pt x="9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5"/>
            <p:cNvSpPr/>
            <p:nvPr/>
          </p:nvSpPr>
          <p:spPr>
            <a:xfrm>
              <a:off x="4940825" y="699000"/>
              <a:ext cx="5350" cy="4150"/>
            </a:xfrm>
            <a:custGeom>
              <a:avLst/>
              <a:gdLst/>
              <a:ahLst/>
              <a:cxnLst/>
              <a:rect l="l" t="t" r="r" b="b"/>
              <a:pathLst>
                <a:path w="214" h="166" extrusionOk="0">
                  <a:moveTo>
                    <a:pt x="106" y="1"/>
                  </a:moveTo>
                  <a:cubicBezTo>
                    <a:pt x="0" y="1"/>
                    <a:pt x="0" y="166"/>
                    <a:pt x="106" y="166"/>
                  </a:cubicBezTo>
                  <a:cubicBezTo>
                    <a:pt x="213" y="166"/>
                    <a:pt x="213" y="1"/>
                    <a:pt x="10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15"/>
            <p:cNvSpPr/>
            <p:nvPr/>
          </p:nvSpPr>
          <p:spPr>
            <a:xfrm>
              <a:off x="4922450" y="713500"/>
              <a:ext cx="10825" cy="5600"/>
            </a:xfrm>
            <a:custGeom>
              <a:avLst/>
              <a:gdLst/>
              <a:ahLst/>
              <a:cxnLst/>
              <a:rect l="l" t="t" r="r" b="b"/>
              <a:pathLst>
                <a:path w="433" h="224" extrusionOk="0">
                  <a:moveTo>
                    <a:pt x="29" y="1"/>
                  </a:moveTo>
                  <a:cubicBezTo>
                    <a:pt x="14" y="1"/>
                    <a:pt x="1" y="19"/>
                    <a:pt x="6" y="34"/>
                  </a:cubicBezTo>
                  <a:cubicBezTo>
                    <a:pt x="33" y="108"/>
                    <a:pt x="127" y="152"/>
                    <a:pt x="193" y="183"/>
                  </a:cubicBezTo>
                  <a:cubicBezTo>
                    <a:pt x="232" y="199"/>
                    <a:pt x="292" y="224"/>
                    <a:pt x="344" y="224"/>
                  </a:cubicBezTo>
                  <a:cubicBezTo>
                    <a:pt x="370" y="224"/>
                    <a:pt x="394" y="217"/>
                    <a:pt x="413" y="200"/>
                  </a:cubicBezTo>
                  <a:cubicBezTo>
                    <a:pt x="432" y="181"/>
                    <a:pt x="424" y="146"/>
                    <a:pt x="395" y="137"/>
                  </a:cubicBezTo>
                  <a:cubicBezTo>
                    <a:pt x="369" y="132"/>
                    <a:pt x="340" y="130"/>
                    <a:pt x="312" y="130"/>
                  </a:cubicBezTo>
                  <a:cubicBezTo>
                    <a:pt x="272" y="121"/>
                    <a:pt x="237" y="110"/>
                    <a:pt x="202" y="93"/>
                  </a:cubicBezTo>
                  <a:cubicBezTo>
                    <a:pt x="145" y="67"/>
                    <a:pt x="96" y="25"/>
                    <a:pt x="37" y="3"/>
                  </a:cubicBezTo>
                  <a:cubicBezTo>
                    <a:pt x="34" y="1"/>
                    <a:pt x="31" y="1"/>
                    <a:pt x="29"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5"/>
            <p:cNvSpPr/>
            <p:nvPr/>
          </p:nvSpPr>
          <p:spPr>
            <a:xfrm>
              <a:off x="4886125" y="662750"/>
              <a:ext cx="57950" cy="53350"/>
            </a:xfrm>
            <a:custGeom>
              <a:avLst/>
              <a:gdLst/>
              <a:ahLst/>
              <a:cxnLst/>
              <a:rect l="l" t="t" r="r" b="b"/>
              <a:pathLst>
                <a:path w="2318" h="2134" extrusionOk="0">
                  <a:moveTo>
                    <a:pt x="1306" y="1"/>
                  </a:moveTo>
                  <a:cubicBezTo>
                    <a:pt x="1294" y="1"/>
                    <a:pt x="1282" y="1"/>
                    <a:pt x="1270" y="1"/>
                  </a:cubicBezTo>
                  <a:cubicBezTo>
                    <a:pt x="855" y="15"/>
                    <a:pt x="467" y="293"/>
                    <a:pt x="254" y="640"/>
                  </a:cubicBezTo>
                  <a:cubicBezTo>
                    <a:pt x="238" y="667"/>
                    <a:pt x="225" y="691"/>
                    <a:pt x="210" y="717"/>
                  </a:cubicBezTo>
                  <a:cubicBezTo>
                    <a:pt x="128" y="873"/>
                    <a:pt x="1" y="1018"/>
                    <a:pt x="67" y="1389"/>
                  </a:cubicBezTo>
                  <a:cubicBezTo>
                    <a:pt x="164" y="1927"/>
                    <a:pt x="691" y="2134"/>
                    <a:pt x="691" y="2134"/>
                  </a:cubicBezTo>
                  <a:lnTo>
                    <a:pt x="816" y="1708"/>
                  </a:lnTo>
                  <a:lnTo>
                    <a:pt x="816" y="1708"/>
                  </a:lnTo>
                  <a:cubicBezTo>
                    <a:pt x="813" y="1708"/>
                    <a:pt x="810" y="1708"/>
                    <a:pt x="807" y="1708"/>
                  </a:cubicBezTo>
                  <a:cubicBezTo>
                    <a:pt x="695" y="1708"/>
                    <a:pt x="617" y="1591"/>
                    <a:pt x="590" y="1479"/>
                  </a:cubicBezTo>
                  <a:cubicBezTo>
                    <a:pt x="572" y="1398"/>
                    <a:pt x="574" y="1297"/>
                    <a:pt x="644" y="1249"/>
                  </a:cubicBezTo>
                  <a:cubicBezTo>
                    <a:pt x="666" y="1236"/>
                    <a:pt x="689" y="1230"/>
                    <a:pt x="713" y="1230"/>
                  </a:cubicBezTo>
                  <a:cubicBezTo>
                    <a:pt x="762" y="1230"/>
                    <a:pt x="812" y="1254"/>
                    <a:pt x="844" y="1291"/>
                  </a:cubicBezTo>
                  <a:cubicBezTo>
                    <a:pt x="893" y="1348"/>
                    <a:pt x="908" y="1424"/>
                    <a:pt x="912" y="1499"/>
                  </a:cubicBezTo>
                  <a:cubicBezTo>
                    <a:pt x="912" y="1521"/>
                    <a:pt x="915" y="1550"/>
                    <a:pt x="937" y="1558"/>
                  </a:cubicBezTo>
                  <a:cubicBezTo>
                    <a:pt x="940" y="1560"/>
                    <a:pt x="944" y="1561"/>
                    <a:pt x="947" y="1561"/>
                  </a:cubicBezTo>
                  <a:cubicBezTo>
                    <a:pt x="973" y="1561"/>
                    <a:pt x="992" y="1521"/>
                    <a:pt x="996" y="1490"/>
                  </a:cubicBezTo>
                  <a:cubicBezTo>
                    <a:pt x="1009" y="1363"/>
                    <a:pt x="1009" y="1238"/>
                    <a:pt x="1000" y="1113"/>
                  </a:cubicBezTo>
                  <a:cubicBezTo>
                    <a:pt x="1099" y="1064"/>
                    <a:pt x="1200" y="1029"/>
                    <a:pt x="1308" y="1005"/>
                  </a:cubicBezTo>
                  <a:cubicBezTo>
                    <a:pt x="1338" y="886"/>
                    <a:pt x="1378" y="772"/>
                    <a:pt x="1420" y="658"/>
                  </a:cubicBezTo>
                  <a:cubicBezTo>
                    <a:pt x="1422" y="603"/>
                    <a:pt x="1435" y="553"/>
                    <a:pt x="1461" y="506"/>
                  </a:cubicBezTo>
                  <a:cubicBezTo>
                    <a:pt x="1470" y="493"/>
                    <a:pt x="1481" y="480"/>
                    <a:pt x="1492" y="471"/>
                  </a:cubicBezTo>
                  <a:cubicBezTo>
                    <a:pt x="1492" y="470"/>
                    <a:pt x="1492" y="468"/>
                    <a:pt x="1494" y="468"/>
                  </a:cubicBezTo>
                  <a:cubicBezTo>
                    <a:pt x="1494" y="468"/>
                    <a:pt x="1495" y="469"/>
                    <a:pt x="1497" y="469"/>
                  </a:cubicBezTo>
                  <a:cubicBezTo>
                    <a:pt x="1536" y="439"/>
                    <a:pt x="1583" y="424"/>
                    <a:pt x="1631" y="424"/>
                  </a:cubicBezTo>
                  <a:cubicBezTo>
                    <a:pt x="1645" y="424"/>
                    <a:pt x="1658" y="425"/>
                    <a:pt x="1672" y="427"/>
                  </a:cubicBezTo>
                  <a:cubicBezTo>
                    <a:pt x="1761" y="418"/>
                    <a:pt x="1853" y="415"/>
                    <a:pt x="1944" y="415"/>
                  </a:cubicBezTo>
                  <a:cubicBezTo>
                    <a:pt x="2017" y="415"/>
                    <a:pt x="2090" y="417"/>
                    <a:pt x="2160" y="417"/>
                  </a:cubicBezTo>
                  <a:cubicBezTo>
                    <a:pt x="2178" y="417"/>
                    <a:pt x="2195" y="417"/>
                    <a:pt x="2213" y="416"/>
                  </a:cubicBezTo>
                  <a:cubicBezTo>
                    <a:pt x="2227" y="417"/>
                    <a:pt x="2242" y="418"/>
                    <a:pt x="2256" y="418"/>
                  </a:cubicBezTo>
                  <a:cubicBezTo>
                    <a:pt x="2277" y="418"/>
                    <a:pt x="2297" y="417"/>
                    <a:pt x="2318" y="414"/>
                  </a:cubicBezTo>
                  <a:cubicBezTo>
                    <a:pt x="2318" y="414"/>
                    <a:pt x="2239" y="324"/>
                    <a:pt x="2230" y="315"/>
                  </a:cubicBezTo>
                  <a:cubicBezTo>
                    <a:pt x="2191" y="280"/>
                    <a:pt x="2149" y="252"/>
                    <a:pt x="2103" y="225"/>
                  </a:cubicBezTo>
                  <a:cubicBezTo>
                    <a:pt x="2046" y="192"/>
                    <a:pt x="1984" y="164"/>
                    <a:pt x="1923" y="140"/>
                  </a:cubicBezTo>
                  <a:cubicBezTo>
                    <a:pt x="1885" y="127"/>
                    <a:pt x="1850" y="111"/>
                    <a:pt x="1813" y="100"/>
                  </a:cubicBezTo>
                  <a:cubicBezTo>
                    <a:pt x="1648" y="45"/>
                    <a:pt x="1478" y="1"/>
                    <a:pt x="1306"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15"/>
            <p:cNvSpPr/>
            <p:nvPr/>
          </p:nvSpPr>
          <p:spPr>
            <a:xfrm>
              <a:off x="4896075" y="720925"/>
              <a:ext cx="35175" cy="41475"/>
            </a:xfrm>
            <a:custGeom>
              <a:avLst/>
              <a:gdLst/>
              <a:ahLst/>
              <a:cxnLst/>
              <a:rect l="l" t="t" r="r" b="b"/>
              <a:pathLst>
                <a:path w="1407" h="1659" extrusionOk="0">
                  <a:moveTo>
                    <a:pt x="257" y="0"/>
                  </a:moveTo>
                  <a:lnTo>
                    <a:pt x="1" y="367"/>
                  </a:lnTo>
                  <a:lnTo>
                    <a:pt x="1118" y="1658"/>
                  </a:lnTo>
                  <a:lnTo>
                    <a:pt x="1406" y="1067"/>
                  </a:lnTo>
                  <a:cubicBezTo>
                    <a:pt x="1338" y="949"/>
                    <a:pt x="1252" y="841"/>
                    <a:pt x="1151" y="749"/>
                  </a:cubicBezTo>
                  <a:cubicBezTo>
                    <a:pt x="976" y="591"/>
                    <a:pt x="257" y="0"/>
                    <a:pt x="257"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15"/>
            <p:cNvSpPr/>
            <p:nvPr/>
          </p:nvSpPr>
          <p:spPr>
            <a:xfrm>
              <a:off x="4912650" y="721075"/>
              <a:ext cx="11775" cy="14800"/>
            </a:xfrm>
            <a:custGeom>
              <a:avLst/>
              <a:gdLst/>
              <a:ahLst/>
              <a:cxnLst/>
              <a:rect l="l" t="t" r="r" b="b"/>
              <a:pathLst>
                <a:path w="471" h="592" extrusionOk="0">
                  <a:moveTo>
                    <a:pt x="1" y="1"/>
                  </a:moveTo>
                  <a:cubicBezTo>
                    <a:pt x="95" y="297"/>
                    <a:pt x="306" y="484"/>
                    <a:pt x="471" y="591"/>
                  </a:cubicBezTo>
                  <a:cubicBezTo>
                    <a:pt x="466" y="484"/>
                    <a:pt x="462" y="376"/>
                    <a:pt x="455" y="273"/>
                  </a:cubicBezTo>
                  <a:cubicBezTo>
                    <a:pt x="282" y="229"/>
                    <a:pt x="122" y="135"/>
                    <a:pt x="1"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15"/>
            <p:cNvSpPr/>
            <p:nvPr/>
          </p:nvSpPr>
          <p:spPr>
            <a:xfrm>
              <a:off x="4895425" y="668925"/>
              <a:ext cx="45425" cy="25300"/>
            </a:xfrm>
            <a:custGeom>
              <a:avLst/>
              <a:gdLst/>
              <a:ahLst/>
              <a:cxnLst/>
              <a:rect l="l" t="t" r="r" b="b"/>
              <a:pathLst>
                <a:path w="1817" h="1012" extrusionOk="0">
                  <a:moveTo>
                    <a:pt x="1112" y="1"/>
                  </a:moveTo>
                  <a:cubicBezTo>
                    <a:pt x="648" y="1"/>
                    <a:pt x="211" y="276"/>
                    <a:pt x="22" y="723"/>
                  </a:cubicBezTo>
                  <a:cubicBezTo>
                    <a:pt x="11" y="749"/>
                    <a:pt x="2" y="780"/>
                    <a:pt x="0" y="809"/>
                  </a:cubicBezTo>
                  <a:cubicBezTo>
                    <a:pt x="5" y="866"/>
                    <a:pt x="35" y="918"/>
                    <a:pt x="86" y="947"/>
                  </a:cubicBezTo>
                  <a:cubicBezTo>
                    <a:pt x="134" y="973"/>
                    <a:pt x="189" y="991"/>
                    <a:pt x="244" y="995"/>
                  </a:cubicBezTo>
                  <a:cubicBezTo>
                    <a:pt x="313" y="1006"/>
                    <a:pt x="383" y="1011"/>
                    <a:pt x="453" y="1011"/>
                  </a:cubicBezTo>
                  <a:cubicBezTo>
                    <a:pt x="633" y="1011"/>
                    <a:pt x="811" y="974"/>
                    <a:pt x="966" y="885"/>
                  </a:cubicBezTo>
                  <a:lnTo>
                    <a:pt x="966" y="885"/>
                  </a:lnTo>
                  <a:cubicBezTo>
                    <a:pt x="958" y="894"/>
                    <a:pt x="953" y="905"/>
                    <a:pt x="953" y="918"/>
                  </a:cubicBezTo>
                  <a:cubicBezTo>
                    <a:pt x="1166" y="885"/>
                    <a:pt x="1357" y="769"/>
                    <a:pt x="1483" y="591"/>
                  </a:cubicBezTo>
                  <a:cubicBezTo>
                    <a:pt x="1500" y="622"/>
                    <a:pt x="1483" y="661"/>
                    <a:pt x="1496" y="692"/>
                  </a:cubicBezTo>
                  <a:cubicBezTo>
                    <a:pt x="1508" y="717"/>
                    <a:pt x="1534" y="732"/>
                    <a:pt x="1561" y="732"/>
                  </a:cubicBezTo>
                  <a:cubicBezTo>
                    <a:pt x="1567" y="732"/>
                    <a:pt x="1573" y="731"/>
                    <a:pt x="1579" y="729"/>
                  </a:cubicBezTo>
                  <a:cubicBezTo>
                    <a:pt x="1612" y="718"/>
                    <a:pt x="1641" y="699"/>
                    <a:pt x="1665" y="675"/>
                  </a:cubicBezTo>
                  <a:cubicBezTo>
                    <a:pt x="1726" y="622"/>
                    <a:pt x="1792" y="563"/>
                    <a:pt x="1810" y="481"/>
                  </a:cubicBezTo>
                  <a:cubicBezTo>
                    <a:pt x="1816" y="442"/>
                    <a:pt x="1814" y="400"/>
                    <a:pt x="1803" y="361"/>
                  </a:cubicBezTo>
                  <a:cubicBezTo>
                    <a:pt x="1761" y="209"/>
                    <a:pt x="1647" y="86"/>
                    <a:pt x="1498" y="38"/>
                  </a:cubicBezTo>
                  <a:lnTo>
                    <a:pt x="1472" y="57"/>
                  </a:lnTo>
                  <a:cubicBezTo>
                    <a:pt x="1352" y="19"/>
                    <a:pt x="1231" y="1"/>
                    <a:pt x="1112"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5"/>
            <p:cNvSpPr/>
            <p:nvPr/>
          </p:nvSpPr>
          <p:spPr>
            <a:xfrm>
              <a:off x="4920400" y="668475"/>
              <a:ext cx="27850" cy="13975"/>
            </a:xfrm>
            <a:custGeom>
              <a:avLst/>
              <a:gdLst/>
              <a:ahLst/>
              <a:cxnLst/>
              <a:rect l="l" t="t" r="r" b="b"/>
              <a:pathLst>
                <a:path w="1114" h="559" extrusionOk="0">
                  <a:moveTo>
                    <a:pt x="0" y="1"/>
                  </a:moveTo>
                  <a:lnTo>
                    <a:pt x="637" y="280"/>
                  </a:lnTo>
                  <a:cubicBezTo>
                    <a:pt x="694" y="254"/>
                    <a:pt x="749" y="240"/>
                    <a:pt x="802" y="240"/>
                  </a:cubicBezTo>
                  <a:cubicBezTo>
                    <a:pt x="931" y="240"/>
                    <a:pt x="1041" y="328"/>
                    <a:pt x="1105" y="559"/>
                  </a:cubicBezTo>
                  <a:cubicBezTo>
                    <a:pt x="1114" y="387"/>
                    <a:pt x="1000" y="183"/>
                    <a:pt x="859" y="86"/>
                  </a:cubicBezTo>
                  <a:cubicBezTo>
                    <a:pt x="780" y="33"/>
                    <a:pt x="736" y="24"/>
                    <a:pt x="683" y="24"/>
                  </a:cubicBezTo>
                  <a:cubicBezTo>
                    <a:pt x="656" y="24"/>
                    <a:pt x="628" y="26"/>
                    <a:pt x="591" y="26"/>
                  </a:cubicBezTo>
                  <a:cubicBezTo>
                    <a:pt x="569" y="26"/>
                    <a:pt x="545" y="25"/>
                    <a:pt x="517" y="23"/>
                  </a:cubicBezTo>
                  <a:cubicBezTo>
                    <a:pt x="345" y="7"/>
                    <a:pt x="172" y="14"/>
                    <a:pt x="0"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15"/>
            <p:cNvSpPr/>
            <p:nvPr/>
          </p:nvSpPr>
          <p:spPr>
            <a:xfrm>
              <a:off x="4876625" y="688650"/>
              <a:ext cx="16450" cy="23950"/>
            </a:xfrm>
            <a:custGeom>
              <a:avLst/>
              <a:gdLst/>
              <a:ahLst/>
              <a:cxnLst/>
              <a:rect l="l" t="t" r="r" b="b"/>
              <a:pathLst>
                <a:path w="658" h="958" extrusionOk="0">
                  <a:moveTo>
                    <a:pt x="563" y="0"/>
                  </a:moveTo>
                  <a:cubicBezTo>
                    <a:pt x="549" y="0"/>
                    <a:pt x="534" y="6"/>
                    <a:pt x="519" y="20"/>
                  </a:cubicBezTo>
                  <a:cubicBezTo>
                    <a:pt x="469" y="66"/>
                    <a:pt x="440" y="193"/>
                    <a:pt x="410" y="257"/>
                  </a:cubicBezTo>
                  <a:cubicBezTo>
                    <a:pt x="372" y="336"/>
                    <a:pt x="333" y="413"/>
                    <a:pt x="293" y="490"/>
                  </a:cubicBezTo>
                  <a:cubicBezTo>
                    <a:pt x="223" y="626"/>
                    <a:pt x="142" y="764"/>
                    <a:pt x="34" y="872"/>
                  </a:cubicBezTo>
                  <a:cubicBezTo>
                    <a:pt x="0" y="906"/>
                    <a:pt x="26" y="957"/>
                    <a:pt x="67" y="957"/>
                  </a:cubicBezTo>
                  <a:cubicBezTo>
                    <a:pt x="74" y="957"/>
                    <a:pt x="81" y="956"/>
                    <a:pt x="89" y="953"/>
                  </a:cubicBezTo>
                  <a:cubicBezTo>
                    <a:pt x="269" y="874"/>
                    <a:pt x="416" y="735"/>
                    <a:pt x="506" y="560"/>
                  </a:cubicBezTo>
                  <a:cubicBezTo>
                    <a:pt x="548" y="468"/>
                    <a:pt x="581" y="373"/>
                    <a:pt x="605" y="276"/>
                  </a:cubicBezTo>
                  <a:cubicBezTo>
                    <a:pt x="620" y="213"/>
                    <a:pt x="658" y="114"/>
                    <a:pt x="627" y="50"/>
                  </a:cubicBezTo>
                  <a:cubicBezTo>
                    <a:pt x="613" y="19"/>
                    <a:pt x="589" y="0"/>
                    <a:pt x="563"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15"/>
            <p:cNvSpPr/>
            <p:nvPr/>
          </p:nvSpPr>
          <p:spPr>
            <a:xfrm>
              <a:off x="4887950" y="680850"/>
              <a:ext cx="49050" cy="17625"/>
            </a:xfrm>
            <a:custGeom>
              <a:avLst/>
              <a:gdLst/>
              <a:ahLst/>
              <a:cxnLst/>
              <a:rect l="l" t="t" r="r" b="b"/>
              <a:pathLst>
                <a:path w="1962" h="705" extrusionOk="0">
                  <a:moveTo>
                    <a:pt x="1943" y="1"/>
                  </a:moveTo>
                  <a:cubicBezTo>
                    <a:pt x="1935" y="1"/>
                    <a:pt x="1927" y="5"/>
                    <a:pt x="1924" y="15"/>
                  </a:cubicBezTo>
                  <a:cubicBezTo>
                    <a:pt x="1813" y="485"/>
                    <a:pt x="1330" y="640"/>
                    <a:pt x="847" y="640"/>
                  </a:cubicBezTo>
                  <a:cubicBezTo>
                    <a:pt x="551" y="640"/>
                    <a:pt x="254" y="582"/>
                    <a:pt x="42" y="501"/>
                  </a:cubicBezTo>
                  <a:cubicBezTo>
                    <a:pt x="40" y="500"/>
                    <a:pt x="38" y="499"/>
                    <a:pt x="36" y="499"/>
                  </a:cubicBezTo>
                  <a:cubicBezTo>
                    <a:pt x="15" y="499"/>
                    <a:pt x="1" y="535"/>
                    <a:pt x="25" y="547"/>
                  </a:cubicBezTo>
                  <a:cubicBezTo>
                    <a:pt x="219" y="638"/>
                    <a:pt x="542" y="704"/>
                    <a:pt x="870" y="704"/>
                  </a:cubicBezTo>
                  <a:cubicBezTo>
                    <a:pt x="1400" y="704"/>
                    <a:pt x="1940" y="532"/>
                    <a:pt x="1962" y="20"/>
                  </a:cubicBezTo>
                  <a:cubicBezTo>
                    <a:pt x="1962" y="8"/>
                    <a:pt x="1952" y="1"/>
                    <a:pt x="1943"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15"/>
            <p:cNvSpPr/>
            <p:nvPr/>
          </p:nvSpPr>
          <p:spPr>
            <a:xfrm>
              <a:off x="4864000" y="687725"/>
              <a:ext cx="37525" cy="51575"/>
            </a:xfrm>
            <a:custGeom>
              <a:avLst/>
              <a:gdLst/>
              <a:ahLst/>
              <a:cxnLst/>
              <a:rect l="l" t="t" r="r" b="b"/>
              <a:pathLst>
                <a:path w="1501" h="2063" extrusionOk="0">
                  <a:moveTo>
                    <a:pt x="1008" y="0"/>
                  </a:moveTo>
                  <a:cubicBezTo>
                    <a:pt x="986" y="0"/>
                    <a:pt x="965" y="18"/>
                    <a:pt x="974" y="43"/>
                  </a:cubicBezTo>
                  <a:cubicBezTo>
                    <a:pt x="1231" y="768"/>
                    <a:pt x="1" y="1361"/>
                    <a:pt x="528" y="2044"/>
                  </a:cubicBezTo>
                  <a:cubicBezTo>
                    <a:pt x="537" y="2057"/>
                    <a:pt x="553" y="2062"/>
                    <a:pt x="568" y="2062"/>
                  </a:cubicBezTo>
                  <a:cubicBezTo>
                    <a:pt x="594" y="2062"/>
                    <a:pt x="620" y="2044"/>
                    <a:pt x="607" y="2011"/>
                  </a:cubicBezTo>
                  <a:cubicBezTo>
                    <a:pt x="317" y="1271"/>
                    <a:pt x="1501" y="726"/>
                    <a:pt x="1038" y="17"/>
                  </a:cubicBezTo>
                  <a:cubicBezTo>
                    <a:pt x="1031" y="5"/>
                    <a:pt x="1019" y="0"/>
                    <a:pt x="1008"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15"/>
            <p:cNvSpPr/>
            <p:nvPr/>
          </p:nvSpPr>
          <p:spPr>
            <a:xfrm>
              <a:off x="4890250" y="714250"/>
              <a:ext cx="16125" cy="34800"/>
            </a:xfrm>
            <a:custGeom>
              <a:avLst/>
              <a:gdLst/>
              <a:ahLst/>
              <a:cxnLst/>
              <a:rect l="l" t="t" r="r" b="b"/>
              <a:pathLst>
                <a:path w="645" h="1392" extrusionOk="0">
                  <a:moveTo>
                    <a:pt x="473" y="0"/>
                  </a:moveTo>
                  <a:cubicBezTo>
                    <a:pt x="461" y="0"/>
                    <a:pt x="449" y="4"/>
                    <a:pt x="440" y="12"/>
                  </a:cubicBezTo>
                  <a:cubicBezTo>
                    <a:pt x="416" y="26"/>
                    <a:pt x="405" y="54"/>
                    <a:pt x="414" y="80"/>
                  </a:cubicBezTo>
                  <a:cubicBezTo>
                    <a:pt x="415" y="97"/>
                    <a:pt x="430" y="109"/>
                    <a:pt x="444" y="109"/>
                  </a:cubicBezTo>
                  <a:cubicBezTo>
                    <a:pt x="452" y="109"/>
                    <a:pt x="459" y="105"/>
                    <a:pt x="464" y="96"/>
                  </a:cubicBezTo>
                  <a:lnTo>
                    <a:pt x="464" y="96"/>
                  </a:lnTo>
                  <a:cubicBezTo>
                    <a:pt x="367" y="289"/>
                    <a:pt x="225" y="425"/>
                    <a:pt x="113" y="608"/>
                  </a:cubicBezTo>
                  <a:cubicBezTo>
                    <a:pt x="47" y="711"/>
                    <a:pt x="1" y="825"/>
                    <a:pt x="9" y="948"/>
                  </a:cubicBezTo>
                  <a:cubicBezTo>
                    <a:pt x="29" y="1194"/>
                    <a:pt x="251" y="1352"/>
                    <a:pt x="477" y="1392"/>
                  </a:cubicBezTo>
                  <a:cubicBezTo>
                    <a:pt x="479" y="1392"/>
                    <a:pt x="481" y="1392"/>
                    <a:pt x="483" y="1392"/>
                  </a:cubicBezTo>
                  <a:cubicBezTo>
                    <a:pt x="518" y="1392"/>
                    <a:pt x="548" y="1353"/>
                    <a:pt x="517" y="1326"/>
                  </a:cubicBezTo>
                  <a:cubicBezTo>
                    <a:pt x="403" y="1222"/>
                    <a:pt x="231" y="1146"/>
                    <a:pt x="179" y="990"/>
                  </a:cubicBezTo>
                  <a:cubicBezTo>
                    <a:pt x="100" y="748"/>
                    <a:pt x="354" y="544"/>
                    <a:pt x="468" y="373"/>
                  </a:cubicBezTo>
                  <a:cubicBezTo>
                    <a:pt x="530" y="280"/>
                    <a:pt x="644" y="76"/>
                    <a:pt x="497" y="6"/>
                  </a:cubicBezTo>
                  <a:cubicBezTo>
                    <a:pt x="489" y="2"/>
                    <a:pt x="481" y="0"/>
                    <a:pt x="473"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15"/>
            <p:cNvSpPr/>
            <p:nvPr/>
          </p:nvSpPr>
          <p:spPr>
            <a:xfrm>
              <a:off x="4932575" y="669600"/>
              <a:ext cx="9600" cy="30700"/>
            </a:xfrm>
            <a:custGeom>
              <a:avLst/>
              <a:gdLst/>
              <a:ahLst/>
              <a:cxnLst/>
              <a:rect l="l" t="t" r="r" b="b"/>
              <a:pathLst>
                <a:path w="384" h="1228" extrusionOk="0">
                  <a:moveTo>
                    <a:pt x="217" y="1"/>
                  </a:moveTo>
                  <a:cubicBezTo>
                    <a:pt x="209" y="1"/>
                    <a:pt x="200" y="8"/>
                    <a:pt x="203" y="17"/>
                  </a:cubicBezTo>
                  <a:cubicBezTo>
                    <a:pt x="251" y="134"/>
                    <a:pt x="315" y="461"/>
                    <a:pt x="317" y="584"/>
                  </a:cubicBezTo>
                  <a:cubicBezTo>
                    <a:pt x="317" y="803"/>
                    <a:pt x="106" y="1025"/>
                    <a:pt x="5" y="1208"/>
                  </a:cubicBezTo>
                  <a:cubicBezTo>
                    <a:pt x="1" y="1217"/>
                    <a:pt x="10" y="1228"/>
                    <a:pt x="19" y="1228"/>
                  </a:cubicBezTo>
                  <a:cubicBezTo>
                    <a:pt x="22" y="1228"/>
                    <a:pt x="25" y="1227"/>
                    <a:pt x="27" y="1223"/>
                  </a:cubicBezTo>
                  <a:lnTo>
                    <a:pt x="27" y="1225"/>
                  </a:lnTo>
                  <a:cubicBezTo>
                    <a:pt x="159" y="1056"/>
                    <a:pt x="357" y="845"/>
                    <a:pt x="374" y="623"/>
                  </a:cubicBezTo>
                  <a:cubicBezTo>
                    <a:pt x="383" y="487"/>
                    <a:pt x="333" y="329"/>
                    <a:pt x="304" y="197"/>
                  </a:cubicBezTo>
                  <a:cubicBezTo>
                    <a:pt x="286" y="110"/>
                    <a:pt x="278" y="72"/>
                    <a:pt x="225" y="4"/>
                  </a:cubicBezTo>
                  <a:cubicBezTo>
                    <a:pt x="223" y="2"/>
                    <a:pt x="220" y="1"/>
                    <a:pt x="217"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15"/>
            <p:cNvSpPr/>
            <p:nvPr/>
          </p:nvSpPr>
          <p:spPr>
            <a:xfrm>
              <a:off x="5095050" y="694175"/>
              <a:ext cx="4700" cy="1775"/>
            </a:xfrm>
            <a:custGeom>
              <a:avLst/>
              <a:gdLst/>
              <a:ahLst/>
              <a:cxnLst/>
              <a:rect l="l" t="t" r="r" b="b"/>
              <a:pathLst>
                <a:path w="188" h="71" extrusionOk="0">
                  <a:moveTo>
                    <a:pt x="0" y="1"/>
                  </a:moveTo>
                  <a:lnTo>
                    <a:pt x="33" y="71"/>
                  </a:lnTo>
                  <a:cubicBezTo>
                    <a:pt x="75" y="62"/>
                    <a:pt x="117" y="51"/>
                    <a:pt x="156" y="34"/>
                  </a:cubicBezTo>
                  <a:cubicBezTo>
                    <a:pt x="187" y="14"/>
                    <a:pt x="165" y="1"/>
                    <a:pt x="16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15"/>
            <p:cNvSpPr/>
            <p:nvPr/>
          </p:nvSpPr>
          <p:spPr>
            <a:xfrm>
              <a:off x="5072975" y="687925"/>
              <a:ext cx="4850" cy="2725"/>
            </a:xfrm>
            <a:custGeom>
              <a:avLst/>
              <a:gdLst/>
              <a:ahLst/>
              <a:cxnLst/>
              <a:rect l="l" t="t" r="r" b="b"/>
              <a:pathLst>
                <a:path w="194" h="109" extrusionOk="0">
                  <a:moveTo>
                    <a:pt x="49" y="0"/>
                  </a:moveTo>
                  <a:cubicBezTo>
                    <a:pt x="49" y="0"/>
                    <a:pt x="1" y="0"/>
                    <a:pt x="102" y="77"/>
                  </a:cubicBezTo>
                  <a:cubicBezTo>
                    <a:pt x="132" y="100"/>
                    <a:pt x="151" y="108"/>
                    <a:pt x="163" y="108"/>
                  </a:cubicBezTo>
                  <a:cubicBezTo>
                    <a:pt x="194" y="108"/>
                    <a:pt x="183" y="60"/>
                    <a:pt x="183" y="60"/>
                  </a:cubicBezTo>
                  <a:lnTo>
                    <a:pt x="49"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5" name="Google Shape;1155;p15"/>
          <p:cNvSpPr txBox="1">
            <a:spLocks noGrp="1"/>
          </p:cNvSpPr>
          <p:nvPr>
            <p:ph type="body" idx="1"/>
          </p:nvPr>
        </p:nvSpPr>
        <p:spPr>
          <a:xfrm>
            <a:off x="313186" y="1474348"/>
            <a:ext cx="6336900" cy="26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500">
                <a:solidFill>
                  <a:schemeClr val="accent1"/>
                </a:solidFill>
                <a:latin typeface="Chelsea Market"/>
                <a:ea typeface="Chelsea Market"/>
                <a:cs typeface="Chelsea Market"/>
                <a:sym typeface="Chelsea Market"/>
              </a:rPr>
              <a:t>Office of Student Services</a:t>
            </a:r>
            <a:endParaRPr sz="1500">
              <a:solidFill>
                <a:schemeClr val="accent1"/>
              </a:solidFill>
              <a:latin typeface="Chelsea Market"/>
              <a:ea typeface="Chelsea Market"/>
              <a:cs typeface="Chelsea Market"/>
              <a:sym typeface="Chelsea Market"/>
            </a:endParaRPr>
          </a:p>
          <a:p>
            <a:pPr marL="457200" lvl="0" indent="-304800" algn="l" rtl="0">
              <a:lnSpc>
                <a:spcPct val="100000"/>
              </a:lnSpc>
              <a:spcBef>
                <a:spcPts val="0"/>
              </a:spcBef>
              <a:spcAft>
                <a:spcPts val="0"/>
              </a:spcAft>
              <a:buSzPts val="1200"/>
              <a:buChar char="●"/>
            </a:pPr>
            <a:r>
              <a:rPr lang="es" sz="1200"/>
              <a:t>Henriette Taylor:</a:t>
            </a:r>
            <a:endParaRPr/>
          </a:p>
          <a:p>
            <a:pPr marL="457200" lvl="0" indent="-304800" algn="l" rtl="0">
              <a:lnSpc>
                <a:spcPct val="100000"/>
              </a:lnSpc>
              <a:spcBef>
                <a:spcPts val="0"/>
              </a:spcBef>
              <a:spcAft>
                <a:spcPts val="0"/>
              </a:spcAft>
              <a:buSzPts val="1200"/>
              <a:buChar char="●"/>
            </a:pPr>
            <a:r>
              <a:rPr lang="es" sz="1200"/>
              <a:t>Assistant Dean for Student Services, </a:t>
            </a:r>
            <a:r>
              <a:rPr lang="es" sz="1200" u="sng">
                <a:solidFill>
                  <a:schemeClr val="hlink"/>
                </a:solidFill>
                <a:hlinkClick r:id="rId3"/>
              </a:rPr>
              <a:t>htaylor@ssw.umaryland.edu</a:t>
            </a:r>
            <a:r>
              <a:rPr lang="es" sz="1200"/>
              <a:t> </a:t>
            </a:r>
            <a:endParaRPr sz="1200"/>
          </a:p>
          <a:p>
            <a:pPr marL="457200" lvl="0" indent="-304800" algn="l" rtl="0">
              <a:lnSpc>
                <a:spcPct val="100000"/>
              </a:lnSpc>
              <a:spcBef>
                <a:spcPts val="0"/>
              </a:spcBef>
              <a:spcAft>
                <a:spcPts val="0"/>
              </a:spcAft>
              <a:buSzPts val="1200"/>
              <a:buChar char="●"/>
            </a:pPr>
            <a:r>
              <a:rPr lang="es" sz="1200"/>
              <a:t>Theresa Washington: </a:t>
            </a:r>
            <a:endParaRPr sz="1200"/>
          </a:p>
          <a:p>
            <a:pPr marL="457200" lvl="0" indent="0" algn="l" rtl="0">
              <a:lnSpc>
                <a:spcPct val="100000"/>
              </a:lnSpc>
              <a:spcBef>
                <a:spcPts val="0"/>
              </a:spcBef>
              <a:spcAft>
                <a:spcPts val="0"/>
              </a:spcAft>
              <a:buSzPts val="1100"/>
              <a:buNone/>
            </a:pPr>
            <a:r>
              <a:rPr lang="es" sz="1200"/>
              <a:t>Office Manager for Student Services, </a:t>
            </a:r>
            <a:r>
              <a:rPr lang="es" sz="1200">
                <a:solidFill>
                  <a:schemeClr val="hlink"/>
                </a:solidFill>
                <a:uFill>
                  <a:noFill/>
                </a:uFill>
                <a:hlinkClick r:id="rId4"/>
              </a:rPr>
              <a:t>twashington@ssw.umaryland.edu</a:t>
            </a:r>
            <a:r>
              <a:rPr lang="es" sz="1200"/>
              <a:t>   </a:t>
            </a:r>
            <a:endParaRPr sz="1200"/>
          </a:p>
          <a:p>
            <a:pPr marL="457200" lvl="0" indent="0" algn="l" rtl="0">
              <a:lnSpc>
                <a:spcPct val="100000"/>
              </a:lnSpc>
              <a:spcBef>
                <a:spcPts val="0"/>
              </a:spcBef>
              <a:spcAft>
                <a:spcPts val="0"/>
              </a:spcAft>
              <a:buSzPts val="1100"/>
              <a:buNone/>
            </a:pPr>
            <a:endParaRPr sz="1200" b="1"/>
          </a:p>
          <a:p>
            <a:pPr marL="0" lvl="0" indent="0" algn="l" rtl="0">
              <a:lnSpc>
                <a:spcPct val="100000"/>
              </a:lnSpc>
              <a:spcBef>
                <a:spcPts val="0"/>
              </a:spcBef>
              <a:spcAft>
                <a:spcPts val="0"/>
              </a:spcAft>
              <a:buSzPts val="1100"/>
              <a:buNone/>
            </a:pPr>
            <a:r>
              <a:rPr lang="es" sz="1500">
                <a:solidFill>
                  <a:schemeClr val="accent1"/>
                </a:solidFill>
                <a:latin typeface="Chelsea Market"/>
                <a:ea typeface="Chelsea Market"/>
                <a:cs typeface="Chelsea Market"/>
                <a:sym typeface="Chelsea Market"/>
              </a:rPr>
              <a:t>Office of Student Affairs</a:t>
            </a:r>
            <a:endParaRPr sz="1500">
              <a:solidFill>
                <a:schemeClr val="accent1"/>
              </a:solidFill>
              <a:latin typeface="Chelsea Market"/>
              <a:ea typeface="Chelsea Market"/>
              <a:cs typeface="Chelsea Market"/>
              <a:sym typeface="Chelsea Market"/>
            </a:endParaRPr>
          </a:p>
          <a:p>
            <a:pPr marL="457200" lvl="0" indent="-304800" algn="l" rtl="0">
              <a:lnSpc>
                <a:spcPct val="100000"/>
              </a:lnSpc>
              <a:spcBef>
                <a:spcPts val="0"/>
              </a:spcBef>
              <a:spcAft>
                <a:spcPts val="0"/>
              </a:spcAft>
              <a:buSzPts val="1200"/>
              <a:buChar char="●"/>
            </a:pPr>
            <a:r>
              <a:rPr lang="es" sz="1200"/>
              <a:t>Dawn Shafer: </a:t>
            </a:r>
            <a:endParaRPr sz="1200"/>
          </a:p>
          <a:p>
            <a:pPr marL="457200" lvl="0" indent="0" algn="l" rtl="0">
              <a:lnSpc>
                <a:spcPct val="100000"/>
              </a:lnSpc>
              <a:spcBef>
                <a:spcPts val="0"/>
              </a:spcBef>
              <a:spcAft>
                <a:spcPts val="0"/>
              </a:spcAft>
              <a:buSzPts val="1100"/>
              <a:buNone/>
            </a:pPr>
            <a:r>
              <a:rPr lang="es" sz="1200"/>
              <a:t>Associate Dean for Student Affairs, </a:t>
            </a:r>
            <a:r>
              <a:rPr lang="es" sz="1200">
                <a:solidFill>
                  <a:schemeClr val="hlink"/>
                </a:solidFill>
                <a:uFill>
                  <a:noFill/>
                </a:uFill>
                <a:hlinkClick r:id="rId5"/>
              </a:rPr>
              <a:t>dshafer@ssw.umaryland.edu</a:t>
            </a:r>
            <a:r>
              <a:rPr lang="es" sz="1200"/>
              <a:t> </a:t>
            </a:r>
            <a:endParaRPr sz="1200"/>
          </a:p>
          <a:p>
            <a:pPr marL="457200" lvl="0" indent="0" algn="l" rtl="0">
              <a:lnSpc>
                <a:spcPct val="100000"/>
              </a:lnSpc>
              <a:spcBef>
                <a:spcPts val="0"/>
              </a:spcBef>
              <a:spcAft>
                <a:spcPts val="0"/>
              </a:spcAft>
              <a:buSzPts val="1100"/>
              <a:buNone/>
            </a:pPr>
            <a:endParaRPr sz="1400" b="1"/>
          </a:p>
          <a:p>
            <a:pPr marL="0" lvl="0" indent="0" algn="l" rtl="0">
              <a:lnSpc>
                <a:spcPct val="100000"/>
              </a:lnSpc>
              <a:spcBef>
                <a:spcPts val="0"/>
              </a:spcBef>
              <a:spcAft>
                <a:spcPts val="0"/>
              </a:spcAft>
              <a:buSzPts val="1100"/>
              <a:buNone/>
            </a:pPr>
            <a:r>
              <a:rPr lang="es" sz="1500">
                <a:solidFill>
                  <a:schemeClr val="accent1"/>
                </a:solidFill>
                <a:latin typeface="Chelsea Market"/>
                <a:ea typeface="Chelsea Market"/>
                <a:cs typeface="Chelsea Market"/>
                <a:sym typeface="Chelsea Market"/>
              </a:rPr>
              <a:t>Academic Advising</a:t>
            </a:r>
            <a:endParaRPr sz="1500">
              <a:solidFill>
                <a:schemeClr val="accent1"/>
              </a:solidFill>
              <a:latin typeface="Chelsea Market"/>
              <a:ea typeface="Chelsea Market"/>
              <a:cs typeface="Chelsea Market"/>
              <a:sym typeface="Chelsea Market"/>
            </a:endParaRPr>
          </a:p>
          <a:p>
            <a:pPr marL="457200" lvl="0" indent="-317500" algn="l" rtl="0">
              <a:lnSpc>
                <a:spcPct val="100000"/>
              </a:lnSpc>
              <a:spcBef>
                <a:spcPts val="0"/>
              </a:spcBef>
              <a:spcAft>
                <a:spcPts val="0"/>
              </a:spcAft>
              <a:buSzPts val="1400"/>
              <a:buChar char="●"/>
            </a:pPr>
            <a:r>
              <a:rPr lang="es" sz="1200">
                <a:solidFill>
                  <a:schemeClr val="hlink"/>
                </a:solidFill>
                <a:uFill>
                  <a:noFill/>
                </a:uFill>
                <a:hlinkClick r:id="rId6"/>
              </a:rPr>
              <a:t>Nakiya Schurman</a:t>
            </a:r>
            <a:endParaRPr/>
          </a:p>
          <a:p>
            <a:pPr marL="457200" lvl="0" indent="-317500" algn="l" rtl="0">
              <a:lnSpc>
                <a:spcPct val="100000"/>
              </a:lnSpc>
              <a:spcBef>
                <a:spcPts val="0"/>
              </a:spcBef>
              <a:spcAft>
                <a:spcPts val="0"/>
              </a:spcAft>
              <a:buSzPts val="1400"/>
              <a:buChar char="●"/>
            </a:pPr>
            <a:r>
              <a:rPr lang="es" sz="1200">
                <a:solidFill>
                  <a:schemeClr val="hlink"/>
                </a:solidFill>
                <a:uFill>
                  <a:noFill/>
                </a:uFill>
                <a:hlinkClick r:id="rId6"/>
              </a:rPr>
              <a:t>sswadvising@ssw.umaryland.edu</a:t>
            </a:r>
            <a:r>
              <a:rPr lang="es" sz="1200"/>
              <a:t> </a:t>
            </a:r>
            <a:endParaRPr sz="1400"/>
          </a:p>
          <a:p>
            <a:pPr marL="45720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Clr>
                <a:schemeClr val="dk1"/>
              </a:buClr>
              <a:buSzPts val="1100"/>
              <a:buFont typeface="Arial"/>
              <a:buNone/>
            </a:pPr>
            <a:r>
              <a:rPr lang="es" sz="1500">
                <a:solidFill>
                  <a:schemeClr val="accent1"/>
                </a:solidFill>
                <a:latin typeface="Chelsea Market"/>
                <a:ea typeface="Chelsea Market"/>
                <a:cs typeface="Chelsea Market"/>
                <a:sym typeface="Chelsea Market"/>
              </a:rPr>
              <a:t>Daily Bulletin</a:t>
            </a:r>
            <a:endParaRPr sz="1500">
              <a:solidFill>
                <a:schemeClr val="accent1"/>
              </a:solidFill>
              <a:latin typeface="Chelsea Market"/>
              <a:ea typeface="Chelsea Market"/>
              <a:cs typeface="Chelsea Market"/>
              <a:sym typeface="Chelsea Market"/>
            </a:endParaRPr>
          </a:p>
          <a:p>
            <a:pPr marL="457200" lvl="0" indent="-304800" algn="l" rtl="0">
              <a:lnSpc>
                <a:spcPct val="100000"/>
              </a:lnSpc>
              <a:spcBef>
                <a:spcPts val="0"/>
              </a:spcBef>
              <a:spcAft>
                <a:spcPts val="0"/>
              </a:spcAft>
              <a:buSzPts val="1200"/>
              <a:buChar char="●"/>
            </a:pPr>
            <a:r>
              <a:rPr lang="es" sz="1200"/>
              <a:t>SSW news, updates and events</a:t>
            </a:r>
            <a:endParaRPr sz="1200"/>
          </a:p>
          <a:p>
            <a:pPr marL="457200" lvl="0" indent="-304800" algn="l" rtl="0">
              <a:lnSpc>
                <a:spcPct val="100000"/>
              </a:lnSpc>
              <a:spcBef>
                <a:spcPts val="0"/>
              </a:spcBef>
              <a:spcAft>
                <a:spcPts val="0"/>
              </a:spcAft>
              <a:buSzPts val="1200"/>
              <a:buChar char="●"/>
            </a:pPr>
            <a:r>
              <a:rPr lang="es" sz="1200" b="1"/>
              <a:t>Check your email daily!</a:t>
            </a:r>
            <a:endParaRPr sz="1200" b="1"/>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br>
              <a:rPr lang="es"/>
            </a:br>
            <a:endParaRPr/>
          </a:p>
          <a:p>
            <a:pPr marL="0" lvl="0" indent="0" algn="l" rtl="0">
              <a:lnSpc>
                <a:spcPct val="100000"/>
              </a:lnSpc>
              <a:spcBef>
                <a:spcPts val="0"/>
              </a:spcBef>
              <a:spcAft>
                <a:spcPts val="0"/>
              </a:spcAft>
              <a:buClr>
                <a:schemeClr val="dk1"/>
              </a:buClr>
              <a:buSzPts val="1100"/>
              <a:buFont typeface="Arial"/>
              <a:buNone/>
            </a:pPr>
            <a:endParaRPr/>
          </a:p>
        </p:txBody>
      </p:sp>
      <p:sp>
        <p:nvSpPr>
          <p:cNvPr id="1156" name="Google Shape;1156;p15"/>
          <p:cNvSpPr txBox="1">
            <a:spLocks noGrp="1"/>
          </p:cNvSpPr>
          <p:nvPr>
            <p:ph type="title"/>
          </p:nvPr>
        </p:nvSpPr>
        <p:spPr>
          <a:xfrm>
            <a:off x="320975" y="934321"/>
            <a:ext cx="3258600" cy="56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s" sz="3000"/>
              <a:t>SSW Resources</a:t>
            </a:r>
            <a:endParaRPr sz="3000"/>
          </a:p>
        </p:txBody>
      </p:sp>
      <p:grpSp>
        <p:nvGrpSpPr>
          <p:cNvPr id="1157" name="Google Shape;1157;p15"/>
          <p:cNvGrpSpPr/>
          <p:nvPr/>
        </p:nvGrpSpPr>
        <p:grpSpPr>
          <a:xfrm>
            <a:off x="4555018" y="274789"/>
            <a:ext cx="2420762" cy="1627665"/>
            <a:chOff x="3690600" y="3380300"/>
            <a:chExt cx="821600" cy="552425"/>
          </a:xfrm>
        </p:grpSpPr>
        <p:sp>
          <p:nvSpPr>
            <p:cNvPr id="1158" name="Google Shape;1158;p15"/>
            <p:cNvSpPr/>
            <p:nvPr/>
          </p:nvSpPr>
          <p:spPr>
            <a:xfrm>
              <a:off x="3837525" y="3381825"/>
              <a:ext cx="159025" cy="550800"/>
            </a:xfrm>
            <a:custGeom>
              <a:avLst/>
              <a:gdLst/>
              <a:ahLst/>
              <a:cxnLst/>
              <a:rect l="l" t="t" r="r" b="b"/>
              <a:pathLst>
                <a:path w="6361" h="22032" extrusionOk="0">
                  <a:moveTo>
                    <a:pt x="304" y="0"/>
                  </a:moveTo>
                  <a:cubicBezTo>
                    <a:pt x="280" y="0"/>
                    <a:pt x="257" y="3"/>
                    <a:pt x="233" y="10"/>
                  </a:cubicBezTo>
                  <a:cubicBezTo>
                    <a:pt x="88" y="47"/>
                    <a:pt x="0" y="194"/>
                    <a:pt x="40" y="339"/>
                  </a:cubicBezTo>
                  <a:lnTo>
                    <a:pt x="2390" y="9108"/>
                  </a:lnTo>
                  <a:lnTo>
                    <a:pt x="2548" y="9704"/>
                  </a:lnTo>
                  <a:lnTo>
                    <a:pt x="5798" y="21831"/>
                  </a:lnTo>
                  <a:cubicBezTo>
                    <a:pt x="5829" y="21952"/>
                    <a:pt x="5939" y="22031"/>
                    <a:pt x="6058" y="22031"/>
                  </a:cubicBezTo>
                  <a:cubicBezTo>
                    <a:pt x="6082" y="22031"/>
                    <a:pt x="6106" y="22028"/>
                    <a:pt x="6130" y="22022"/>
                  </a:cubicBezTo>
                  <a:cubicBezTo>
                    <a:pt x="6275" y="21984"/>
                    <a:pt x="6360" y="21835"/>
                    <a:pt x="6321" y="21690"/>
                  </a:cubicBezTo>
                  <a:lnTo>
                    <a:pt x="3073" y="9563"/>
                  </a:lnTo>
                  <a:lnTo>
                    <a:pt x="2913" y="8968"/>
                  </a:lnTo>
                  <a:lnTo>
                    <a:pt x="563" y="201"/>
                  </a:lnTo>
                  <a:cubicBezTo>
                    <a:pt x="531" y="80"/>
                    <a:pt x="422" y="0"/>
                    <a:pt x="30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15"/>
            <p:cNvSpPr/>
            <p:nvPr/>
          </p:nvSpPr>
          <p:spPr>
            <a:xfrm>
              <a:off x="3690600" y="3381775"/>
              <a:ext cx="159025" cy="550850"/>
            </a:xfrm>
            <a:custGeom>
              <a:avLst/>
              <a:gdLst/>
              <a:ahLst/>
              <a:cxnLst/>
              <a:rect l="l" t="t" r="r" b="b"/>
              <a:pathLst>
                <a:path w="6361" h="22034" extrusionOk="0">
                  <a:moveTo>
                    <a:pt x="6059" y="1"/>
                  </a:moveTo>
                  <a:cubicBezTo>
                    <a:pt x="5939" y="1"/>
                    <a:pt x="5829" y="81"/>
                    <a:pt x="5796" y="203"/>
                  </a:cubicBezTo>
                  <a:lnTo>
                    <a:pt x="3446" y="8970"/>
                  </a:lnTo>
                  <a:lnTo>
                    <a:pt x="3288" y="9565"/>
                  </a:lnTo>
                  <a:lnTo>
                    <a:pt x="38" y="21692"/>
                  </a:lnTo>
                  <a:cubicBezTo>
                    <a:pt x="0" y="21837"/>
                    <a:pt x="86" y="21986"/>
                    <a:pt x="231" y="22024"/>
                  </a:cubicBezTo>
                  <a:cubicBezTo>
                    <a:pt x="255" y="22030"/>
                    <a:pt x="278" y="22033"/>
                    <a:pt x="302" y="22033"/>
                  </a:cubicBezTo>
                  <a:cubicBezTo>
                    <a:pt x="420" y="22033"/>
                    <a:pt x="530" y="21954"/>
                    <a:pt x="563" y="21833"/>
                  </a:cubicBezTo>
                  <a:lnTo>
                    <a:pt x="3813" y="9706"/>
                  </a:lnTo>
                  <a:lnTo>
                    <a:pt x="3971" y="9110"/>
                  </a:lnTo>
                  <a:lnTo>
                    <a:pt x="6321" y="341"/>
                  </a:lnTo>
                  <a:cubicBezTo>
                    <a:pt x="6361" y="196"/>
                    <a:pt x="6273" y="49"/>
                    <a:pt x="6130" y="12"/>
                  </a:cubicBezTo>
                  <a:lnTo>
                    <a:pt x="6128" y="10"/>
                  </a:lnTo>
                  <a:cubicBezTo>
                    <a:pt x="6105" y="4"/>
                    <a:pt x="6082" y="1"/>
                    <a:pt x="60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15"/>
            <p:cNvSpPr/>
            <p:nvPr/>
          </p:nvSpPr>
          <p:spPr>
            <a:xfrm>
              <a:off x="4352425" y="3380300"/>
              <a:ext cx="159775" cy="552275"/>
            </a:xfrm>
            <a:custGeom>
              <a:avLst/>
              <a:gdLst/>
              <a:ahLst/>
              <a:cxnLst/>
              <a:rect l="l" t="t" r="r" b="b"/>
              <a:pathLst>
                <a:path w="6391" h="22091" extrusionOk="0">
                  <a:moveTo>
                    <a:pt x="523" y="0"/>
                  </a:moveTo>
                  <a:lnTo>
                    <a:pt x="0" y="139"/>
                  </a:lnTo>
                  <a:lnTo>
                    <a:pt x="2420" y="9169"/>
                  </a:lnTo>
                  <a:lnTo>
                    <a:pt x="2578" y="9765"/>
                  </a:lnTo>
                  <a:lnTo>
                    <a:pt x="5826" y="21883"/>
                  </a:lnTo>
                  <a:cubicBezTo>
                    <a:pt x="5860" y="22008"/>
                    <a:pt x="5971" y="22090"/>
                    <a:pt x="6095" y="22090"/>
                  </a:cubicBezTo>
                  <a:cubicBezTo>
                    <a:pt x="6118" y="22090"/>
                    <a:pt x="6143" y="22087"/>
                    <a:pt x="6167" y="22081"/>
                  </a:cubicBezTo>
                  <a:cubicBezTo>
                    <a:pt x="6307" y="22043"/>
                    <a:pt x="6391" y="21898"/>
                    <a:pt x="6354" y="21760"/>
                  </a:cubicBezTo>
                  <a:lnTo>
                    <a:pt x="3101" y="9624"/>
                  </a:lnTo>
                  <a:lnTo>
                    <a:pt x="2941" y="9029"/>
                  </a:lnTo>
                  <a:lnTo>
                    <a:pt x="523"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15"/>
            <p:cNvSpPr/>
            <p:nvPr/>
          </p:nvSpPr>
          <p:spPr>
            <a:xfrm>
              <a:off x="4206325" y="3380300"/>
              <a:ext cx="159675" cy="552425"/>
            </a:xfrm>
            <a:custGeom>
              <a:avLst/>
              <a:gdLst/>
              <a:ahLst/>
              <a:cxnLst/>
              <a:rect l="l" t="t" r="r" b="b"/>
              <a:pathLst>
                <a:path w="6387" h="22097" extrusionOk="0">
                  <a:moveTo>
                    <a:pt x="5864" y="0"/>
                  </a:moveTo>
                  <a:lnTo>
                    <a:pt x="3444" y="9029"/>
                  </a:lnTo>
                  <a:lnTo>
                    <a:pt x="3286" y="9624"/>
                  </a:lnTo>
                  <a:lnTo>
                    <a:pt x="42" y="21727"/>
                  </a:lnTo>
                  <a:cubicBezTo>
                    <a:pt x="0" y="21885"/>
                    <a:pt x="92" y="22045"/>
                    <a:pt x="250" y="22089"/>
                  </a:cubicBezTo>
                  <a:cubicBezTo>
                    <a:pt x="271" y="22095"/>
                    <a:pt x="292" y="22097"/>
                    <a:pt x="312" y="22097"/>
                  </a:cubicBezTo>
                  <a:cubicBezTo>
                    <a:pt x="422" y="22097"/>
                    <a:pt x="522" y="22025"/>
                    <a:pt x="551" y="21914"/>
                  </a:cubicBezTo>
                  <a:lnTo>
                    <a:pt x="3806" y="9765"/>
                  </a:lnTo>
                  <a:lnTo>
                    <a:pt x="3966" y="9169"/>
                  </a:lnTo>
                  <a:lnTo>
                    <a:pt x="6387" y="139"/>
                  </a:lnTo>
                  <a:lnTo>
                    <a:pt x="5864"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15"/>
            <p:cNvSpPr/>
            <p:nvPr/>
          </p:nvSpPr>
          <p:spPr>
            <a:xfrm>
              <a:off x="3943100" y="3382875"/>
              <a:ext cx="119000" cy="438425"/>
            </a:xfrm>
            <a:custGeom>
              <a:avLst/>
              <a:gdLst/>
              <a:ahLst/>
              <a:cxnLst/>
              <a:rect l="l" t="t" r="r" b="b"/>
              <a:pathLst>
                <a:path w="4760" h="17537" extrusionOk="0">
                  <a:moveTo>
                    <a:pt x="4551" y="1"/>
                  </a:moveTo>
                  <a:lnTo>
                    <a:pt x="1" y="17482"/>
                  </a:lnTo>
                  <a:lnTo>
                    <a:pt x="209" y="17537"/>
                  </a:lnTo>
                  <a:lnTo>
                    <a:pt x="4760" y="56"/>
                  </a:lnTo>
                  <a:lnTo>
                    <a:pt x="4551" y="1"/>
                  </a:ln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15"/>
            <p:cNvSpPr/>
            <p:nvPr/>
          </p:nvSpPr>
          <p:spPr>
            <a:xfrm>
              <a:off x="3918900" y="3800325"/>
              <a:ext cx="156825" cy="40800"/>
            </a:xfrm>
            <a:custGeom>
              <a:avLst/>
              <a:gdLst/>
              <a:ahLst/>
              <a:cxnLst/>
              <a:rect l="l" t="t" r="r" b="b"/>
              <a:pathLst>
                <a:path w="6273" h="1632" extrusionOk="0">
                  <a:moveTo>
                    <a:pt x="1880" y="0"/>
                  </a:moveTo>
                  <a:cubicBezTo>
                    <a:pt x="1821" y="0"/>
                    <a:pt x="1761" y="20"/>
                    <a:pt x="1713" y="55"/>
                  </a:cubicBezTo>
                  <a:lnTo>
                    <a:pt x="231" y="1107"/>
                  </a:lnTo>
                  <a:cubicBezTo>
                    <a:pt x="0" y="1272"/>
                    <a:pt x="114" y="1632"/>
                    <a:pt x="398" y="1632"/>
                  </a:cubicBezTo>
                  <a:lnTo>
                    <a:pt x="4392" y="1632"/>
                  </a:lnTo>
                  <a:cubicBezTo>
                    <a:pt x="4452" y="1632"/>
                    <a:pt x="4511" y="1614"/>
                    <a:pt x="4559" y="1579"/>
                  </a:cubicBezTo>
                  <a:lnTo>
                    <a:pt x="6042" y="527"/>
                  </a:lnTo>
                  <a:cubicBezTo>
                    <a:pt x="6272" y="362"/>
                    <a:pt x="6158" y="0"/>
                    <a:pt x="5875"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15"/>
            <p:cNvSpPr/>
            <p:nvPr/>
          </p:nvSpPr>
          <p:spPr>
            <a:xfrm>
              <a:off x="4052350" y="3383350"/>
              <a:ext cx="118400" cy="437225"/>
            </a:xfrm>
            <a:custGeom>
              <a:avLst/>
              <a:gdLst/>
              <a:ahLst/>
              <a:cxnLst/>
              <a:rect l="l" t="t" r="r" b="b"/>
              <a:pathLst>
                <a:path w="4736" h="17489" extrusionOk="0">
                  <a:moveTo>
                    <a:pt x="4618" y="1"/>
                  </a:moveTo>
                  <a:cubicBezTo>
                    <a:pt x="4568" y="1"/>
                    <a:pt x="4523" y="32"/>
                    <a:pt x="4512" y="83"/>
                  </a:cubicBezTo>
                  <a:lnTo>
                    <a:pt x="14" y="17353"/>
                  </a:lnTo>
                  <a:cubicBezTo>
                    <a:pt x="1" y="17410"/>
                    <a:pt x="34" y="17470"/>
                    <a:pt x="93" y="17485"/>
                  </a:cubicBezTo>
                  <a:cubicBezTo>
                    <a:pt x="102" y="17487"/>
                    <a:pt x="111" y="17489"/>
                    <a:pt x="121" y="17489"/>
                  </a:cubicBezTo>
                  <a:cubicBezTo>
                    <a:pt x="168" y="17489"/>
                    <a:pt x="212" y="17456"/>
                    <a:pt x="225" y="17408"/>
                  </a:cubicBezTo>
                  <a:lnTo>
                    <a:pt x="4721" y="135"/>
                  </a:lnTo>
                  <a:cubicBezTo>
                    <a:pt x="4736" y="78"/>
                    <a:pt x="4701" y="19"/>
                    <a:pt x="4644" y="4"/>
                  </a:cubicBezTo>
                  <a:cubicBezTo>
                    <a:pt x="4635" y="2"/>
                    <a:pt x="4626" y="1"/>
                    <a:pt x="4618"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15"/>
            <p:cNvSpPr/>
            <p:nvPr/>
          </p:nvSpPr>
          <p:spPr>
            <a:xfrm>
              <a:off x="3843625" y="3380400"/>
              <a:ext cx="522750" cy="13550"/>
            </a:xfrm>
            <a:custGeom>
              <a:avLst/>
              <a:gdLst/>
              <a:ahLst/>
              <a:cxnLst/>
              <a:rect l="l" t="t" r="r" b="b"/>
              <a:pathLst>
                <a:path w="20910" h="542" extrusionOk="0">
                  <a:moveTo>
                    <a:pt x="0" y="1"/>
                  </a:moveTo>
                  <a:lnTo>
                    <a:pt x="0" y="541"/>
                  </a:lnTo>
                  <a:lnTo>
                    <a:pt x="20910" y="541"/>
                  </a:lnTo>
                  <a:lnTo>
                    <a:pt x="20910"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15"/>
            <p:cNvSpPr/>
            <p:nvPr/>
          </p:nvSpPr>
          <p:spPr>
            <a:xfrm>
              <a:off x="3837300" y="3380300"/>
              <a:ext cx="12650" cy="6875"/>
            </a:xfrm>
            <a:custGeom>
              <a:avLst/>
              <a:gdLst/>
              <a:ahLst/>
              <a:cxnLst/>
              <a:rect l="l" t="t" r="r" b="b"/>
              <a:pathLst>
                <a:path w="506" h="275" extrusionOk="0">
                  <a:moveTo>
                    <a:pt x="1" y="0"/>
                  </a:moveTo>
                  <a:lnTo>
                    <a:pt x="1" y="275"/>
                  </a:lnTo>
                  <a:lnTo>
                    <a:pt x="506" y="275"/>
                  </a:lnTo>
                  <a:lnTo>
                    <a:pt x="506"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7" name="Google Shape;1167;p15"/>
          <p:cNvGrpSpPr/>
          <p:nvPr/>
        </p:nvGrpSpPr>
        <p:grpSpPr>
          <a:xfrm>
            <a:off x="7346967" y="1468365"/>
            <a:ext cx="364554" cy="507632"/>
            <a:chOff x="5979675" y="4640775"/>
            <a:chExt cx="241875" cy="345775"/>
          </a:xfrm>
        </p:grpSpPr>
        <p:sp>
          <p:nvSpPr>
            <p:cNvPr id="1168" name="Google Shape;1168;p15"/>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15"/>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15"/>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15"/>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15"/>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15"/>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15"/>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15"/>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15"/>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15"/>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15"/>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15"/>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15"/>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1" name="Google Shape;1181;p15"/>
          <p:cNvGrpSpPr/>
          <p:nvPr/>
        </p:nvGrpSpPr>
        <p:grpSpPr>
          <a:xfrm>
            <a:off x="5745308" y="4220340"/>
            <a:ext cx="798020" cy="643971"/>
            <a:chOff x="7514750" y="4210883"/>
            <a:chExt cx="953999" cy="769839"/>
          </a:xfrm>
        </p:grpSpPr>
        <p:sp>
          <p:nvSpPr>
            <p:cNvPr id="1182" name="Google Shape;1182;p15"/>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15"/>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15"/>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15"/>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15"/>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15"/>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15"/>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89" name="Google Shape;1189;p15"/>
          <p:cNvGrpSpPr/>
          <p:nvPr/>
        </p:nvGrpSpPr>
        <p:grpSpPr>
          <a:xfrm>
            <a:off x="273586" y="126757"/>
            <a:ext cx="1065542" cy="800182"/>
            <a:chOff x="4725046" y="4107922"/>
            <a:chExt cx="398900" cy="316728"/>
          </a:xfrm>
        </p:grpSpPr>
        <p:sp>
          <p:nvSpPr>
            <p:cNvPr id="1190" name="Google Shape;1190;p15"/>
            <p:cNvSpPr/>
            <p:nvPr/>
          </p:nvSpPr>
          <p:spPr>
            <a:xfrm>
              <a:off x="4725046" y="4107922"/>
              <a:ext cx="398900" cy="266640"/>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15"/>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15"/>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15"/>
            <p:cNvSpPr/>
            <p:nvPr/>
          </p:nvSpPr>
          <p:spPr>
            <a:xfrm>
              <a:off x="4891150" y="4160889"/>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15"/>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15"/>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15"/>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grpSp>
        <p:nvGrpSpPr>
          <p:cNvPr id="1201" name="Google Shape;1201;p16"/>
          <p:cNvGrpSpPr/>
          <p:nvPr/>
        </p:nvGrpSpPr>
        <p:grpSpPr>
          <a:xfrm>
            <a:off x="6800537" y="2044569"/>
            <a:ext cx="1993811" cy="2093472"/>
            <a:chOff x="4806475" y="654050"/>
            <a:chExt cx="413225" cy="439150"/>
          </a:xfrm>
        </p:grpSpPr>
        <p:sp>
          <p:nvSpPr>
            <p:cNvPr id="1202" name="Google Shape;1202;p16"/>
            <p:cNvSpPr/>
            <p:nvPr/>
          </p:nvSpPr>
          <p:spPr>
            <a:xfrm>
              <a:off x="5081375" y="845775"/>
              <a:ext cx="87150" cy="104050"/>
            </a:xfrm>
            <a:custGeom>
              <a:avLst/>
              <a:gdLst/>
              <a:ahLst/>
              <a:cxnLst/>
              <a:rect l="l" t="t" r="r" b="b"/>
              <a:pathLst>
                <a:path w="3486" h="4162" extrusionOk="0">
                  <a:moveTo>
                    <a:pt x="1538" y="0"/>
                  </a:moveTo>
                  <a:lnTo>
                    <a:pt x="416" y="549"/>
                  </a:lnTo>
                  <a:lnTo>
                    <a:pt x="1" y="753"/>
                  </a:lnTo>
                  <a:cubicBezTo>
                    <a:pt x="130" y="1065"/>
                    <a:pt x="271" y="1368"/>
                    <a:pt x="411" y="1674"/>
                  </a:cubicBezTo>
                  <a:cubicBezTo>
                    <a:pt x="741" y="2385"/>
                    <a:pt x="1079" y="3092"/>
                    <a:pt x="1325" y="3835"/>
                  </a:cubicBezTo>
                  <a:lnTo>
                    <a:pt x="3486" y="4162"/>
                  </a:lnTo>
                  <a:cubicBezTo>
                    <a:pt x="3299" y="3235"/>
                    <a:pt x="2840" y="2387"/>
                    <a:pt x="2388" y="1557"/>
                  </a:cubicBezTo>
                  <a:cubicBezTo>
                    <a:pt x="2104" y="1039"/>
                    <a:pt x="1821" y="518"/>
                    <a:pt x="153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16"/>
            <p:cNvSpPr/>
            <p:nvPr/>
          </p:nvSpPr>
          <p:spPr>
            <a:xfrm>
              <a:off x="5085775" y="1040725"/>
              <a:ext cx="22700" cy="11125"/>
            </a:xfrm>
            <a:custGeom>
              <a:avLst/>
              <a:gdLst/>
              <a:ahLst/>
              <a:cxnLst/>
              <a:rect l="l" t="t" r="r" b="b"/>
              <a:pathLst>
                <a:path w="908" h="445" extrusionOk="0">
                  <a:moveTo>
                    <a:pt x="44" y="1"/>
                  </a:moveTo>
                  <a:cubicBezTo>
                    <a:pt x="29" y="97"/>
                    <a:pt x="16" y="194"/>
                    <a:pt x="5" y="297"/>
                  </a:cubicBezTo>
                  <a:cubicBezTo>
                    <a:pt x="2" y="310"/>
                    <a:pt x="2" y="324"/>
                    <a:pt x="0" y="337"/>
                  </a:cubicBezTo>
                  <a:cubicBezTo>
                    <a:pt x="13" y="341"/>
                    <a:pt x="29" y="343"/>
                    <a:pt x="44" y="348"/>
                  </a:cubicBezTo>
                  <a:cubicBezTo>
                    <a:pt x="167" y="374"/>
                    <a:pt x="290" y="405"/>
                    <a:pt x="413" y="436"/>
                  </a:cubicBezTo>
                  <a:cubicBezTo>
                    <a:pt x="432" y="441"/>
                    <a:pt x="452" y="444"/>
                    <a:pt x="472" y="444"/>
                  </a:cubicBezTo>
                  <a:cubicBezTo>
                    <a:pt x="482" y="444"/>
                    <a:pt x="491" y="444"/>
                    <a:pt x="501" y="442"/>
                  </a:cubicBezTo>
                  <a:cubicBezTo>
                    <a:pt x="532" y="429"/>
                    <a:pt x="558" y="411"/>
                    <a:pt x="580" y="387"/>
                  </a:cubicBezTo>
                  <a:lnTo>
                    <a:pt x="907" y="58"/>
                  </a:lnTo>
                  <a:lnTo>
                    <a:pt x="44"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16"/>
            <p:cNvSpPr/>
            <p:nvPr/>
          </p:nvSpPr>
          <p:spPr>
            <a:xfrm>
              <a:off x="5050750" y="1045675"/>
              <a:ext cx="21875" cy="34250"/>
            </a:xfrm>
            <a:custGeom>
              <a:avLst/>
              <a:gdLst/>
              <a:ahLst/>
              <a:cxnLst/>
              <a:rect l="l" t="t" r="r" b="b"/>
              <a:pathLst>
                <a:path w="875" h="1370" extrusionOk="0">
                  <a:moveTo>
                    <a:pt x="874" y="0"/>
                  </a:moveTo>
                  <a:lnTo>
                    <a:pt x="0" y="244"/>
                  </a:lnTo>
                  <a:lnTo>
                    <a:pt x="279" y="1329"/>
                  </a:lnTo>
                  <a:cubicBezTo>
                    <a:pt x="331" y="1359"/>
                    <a:pt x="398" y="1369"/>
                    <a:pt x="465" y="1369"/>
                  </a:cubicBezTo>
                  <a:cubicBezTo>
                    <a:pt x="619" y="1369"/>
                    <a:pt x="778" y="1314"/>
                    <a:pt x="778" y="1314"/>
                  </a:cubicBezTo>
                  <a:cubicBezTo>
                    <a:pt x="778" y="1314"/>
                    <a:pt x="819" y="635"/>
                    <a:pt x="874"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16"/>
            <p:cNvSpPr/>
            <p:nvPr/>
          </p:nvSpPr>
          <p:spPr>
            <a:xfrm>
              <a:off x="5064025" y="841475"/>
              <a:ext cx="29350" cy="34575"/>
            </a:xfrm>
            <a:custGeom>
              <a:avLst/>
              <a:gdLst/>
              <a:ahLst/>
              <a:cxnLst/>
              <a:rect l="l" t="t" r="r" b="b"/>
              <a:pathLst>
                <a:path w="1174" h="1383" extrusionOk="0">
                  <a:moveTo>
                    <a:pt x="1158" y="1"/>
                  </a:moveTo>
                  <a:lnTo>
                    <a:pt x="1" y="245"/>
                  </a:lnTo>
                  <a:lnTo>
                    <a:pt x="1173" y="1382"/>
                  </a:lnTo>
                  <a:cubicBezTo>
                    <a:pt x="1173" y="1163"/>
                    <a:pt x="1173" y="943"/>
                    <a:pt x="1171" y="723"/>
                  </a:cubicBezTo>
                  <a:cubicBezTo>
                    <a:pt x="1169" y="482"/>
                    <a:pt x="1165" y="240"/>
                    <a:pt x="115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16"/>
            <p:cNvSpPr/>
            <p:nvPr/>
          </p:nvSpPr>
          <p:spPr>
            <a:xfrm>
              <a:off x="5054700" y="797400"/>
              <a:ext cx="70950" cy="40575"/>
            </a:xfrm>
            <a:custGeom>
              <a:avLst/>
              <a:gdLst/>
              <a:ahLst/>
              <a:cxnLst/>
              <a:rect l="l" t="t" r="r" b="b"/>
              <a:pathLst>
                <a:path w="2838" h="1623" extrusionOk="0">
                  <a:moveTo>
                    <a:pt x="2550" y="0"/>
                  </a:moveTo>
                  <a:lnTo>
                    <a:pt x="385" y="191"/>
                  </a:lnTo>
                  <a:lnTo>
                    <a:pt x="0" y="1138"/>
                  </a:lnTo>
                  <a:cubicBezTo>
                    <a:pt x="0" y="1138"/>
                    <a:pt x="747" y="1622"/>
                    <a:pt x="1585" y="1622"/>
                  </a:cubicBezTo>
                  <a:cubicBezTo>
                    <a:pt x="1623" y="1622"/>
                    <a:pt x="1662" y="1621"/>
                    <a:pt x="1700" y="1619"/>
                  </a:cubicBezTo>
                  <a:cubicBezTo>
                    <a:pt x="2581" y="1571"/>
                    <a:pt x="2838" y="1362"/>
                    <a:pt x="2838" y="1362"/>
                  </a:cubicBezTo>
                  <a:lnTo>
                    <a:pt x="2550"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16"/>
            <p:cNvSpPr/>
            <p:nvPr/>
          </p:nvSpPr>
          <p:spPr>
            <a:xfrm>
              <a:off x="5078350" y="730025"/>
              <a:ext cx="34450" cy="31700"/>
            </a:xfrm>
            <a:custGeom>
              <a:avLst/>
              <a:gdLst/>
              <a:ahLst/>
              <a:cxnLst/>
              <a:rect l="l" t="t" r="r" b="b"/>
              <a:pathLst>
                <a:path w="1378" h="1268" extrusionOk="0">
                  <a:moveTo>
                    <a:pt x="321" y="1"/>
                  </a:moveTo>
                  <a:lnTo>
                    <a:pt x="1" y="851"/>
                  </a:lnTo>
                  <a:lnTo>
                    <a:pt x="642" y="1268"/>
                  </a:lnTo>
                  <a:lnTo>
                    <a:pt x="1378" y="1140"/>
                  </a:lnTo>
                  <a:lnTo>
                    <a:pt x="1246" y="5"/>
                  </a:lnTo>
                  <a:lnTo>
                    <a:pt x="321"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16"/>
            <p:cNvSpPr/>
            <p:nvPr/>
          </p:nvSpPr>
          <p:spPr>
            <a:xfrm>
              <a:off x="5084825" y="703400"/>
              <a:ext cx="24675" cy="36200"/>
            </a:xfrm>
            <a:custGeom>
              <a:avLst/>
              <a:gdLst/>
              <a:ahLst/>
              <a:cxnLst/>
              <a:rect l="l" t="t" r="r" b="b"/>
              <a:pathLst>
                <a:path w="987" h="1448" extrusionOk="0">
                  <a:moveTo>
                    <a:pt x="932" y="1"/>
                  </a:moveTo>
                  <a:lnTo>
                    <a:pt x="141" y="271"/>
                  </a:lnTo>
                  <a:lnTo>
                    <a:pt x="124" y="411"/>
                  </a:lnTo>
                  <a:lnTo>
                    <a:pt x="95" y="664"/>
                  </a:lnTo>
                  <a:lnTo>
                    <a:pt x="82" y="774"/>
                  </a:lnTo>
                  <a:lnTo>
                    <a:pt x="69" y="883"/>
                  </a:lnTo>
                  <a:lnTo>
                    <a:pt x="69" y="890"/>
                  </a:lnTo>
                  <a:lnTo>
                    <a:pt x="51" y="1033"/>
                  </a:lnTo>
                  <a:lnTo>
                    <a:pt x="34" y="1182"/>
                  </a:lnTo>
                  <a:lnTo>
                    <a:pt x="1" y="1448"/>
                  </a:lnTo>
                  <a:lnTo>
                    <a:pt x="987" y="1070"/>
                  </a:lnTo>
                  <a:lnTo>
                    <a:pt x="978" y="859"/>
                  </a:lnTo>
                  <a:lnTo>
                    <a:pt x="932"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16"/>
            <p:cNvSpPr/>
            <p:nvPr/>
          </p:nvSpPr>
          <p:spPr>
            <a:xfrm>
              <a:off x="5196225" y="822375"/>
              <a:ext cx="23475" cy="15900"/>
            </a:xfrm>
            <a:custGeom>
              <a:avLst/>
              <a:gdLst/>
              <a:ahLst/>
              <a:cxnLst/>
              <a:rect l="l" t="t" r="r" b="b"/>
              <a:pathLst>
                <a:path w="939" h="636" extrusionOk="0">
                  <a:moveTo>
                    <a:pt x="704" y="1"/>
                  </a:moveTo>
                  <a:cubicBezTo>
                    <a:pt x="570" y="3"/>
                    <a:pt x="442" y="60"/>
                    <a:pt x="330" y="130"/>
                  </a:cubicBezTo>
                  <a:cubicBezTo>
                    <a:pt x="216" y="200"/>
                    <a:pt x="113" y="286"/>
                    <a:pt x="1" y="359"/>
                  </a:cubicBezTo>
                  <a:lnTo>
                    <a:pt x="69" y="508"/>
                  </a:lnTo>
                  <a:cubicBezTo>
                    <a:pt x="86" y="500"/>
                    <a:pt x="103" y="497"/>
                    <a:pt x="121" y="497"/>
                  </a:cubicBezTo>
                  <a:cubicBezTo>
                    <a:pt x="172" y="497"/>
                    <a:pt x="226" y="525"/>
                    <a:pt x="273" y="550"/>
                  </a:cubicBezTo>
                  <a:cubicBezTo>
                    <a:pt x="374" y="605"/>
                    <a:pt x="486" y="633"/>
                    <a:pt x="603" y="635"/>
                  </a:cubicBezTo>
                  <a:cubicBezTo>
                    <a:pt x="719" y="635"/>
                    <a:pt x="831" y="594"/>
                    <a:pt x="915" y="515"/>
                  </a:cubicBezTo>
                  <a:cubicBezTo>
                    <a:pt x="930" y="501"/>
                    <a:pt x="939" y="484"/>
                    <a:pt x="937" y="466"/>
                  </a:cubicBezTo>
                  <a:cubicBezTo>
                    <a:pt x="932" y="455"/>
                    <a:pt x="926" y="446"/>
                    <a:pt x="917" y="440"/>
                  </a:cubicBezTo>
                  <a:cubicBezTo>
                    <a:pt x="888" y="418"/>
                    <a:pt x="853" y="407"/>
                    <a:pt x="818" y="403"/>
                  </a:cubicBezTo>
                  <a:cubicBezTo>
                    <a:pt x="838" y="370"/>
                    <a:pt x="888" y="361"/>
                    <a:pt x="897" y="323"/>
                  </a:cubicBezTo>
                  <a:cubicBezTo>
                    <a:pt x="899" y="299"/>
                    <a:pt x="882" y="275"/>
                    <a:pt x="857" y="266"/>
                  </a:cubicBezTo>
                  <a:cubicBezTo>
                    <a:pt x="844" y="263"/>
                    <a:pt x="831" y="261"/>
                    <a:pt x="818" y="261"/>
                  </a:cubicBezTo>
                  <a:cubicBezTo>
                    <a:pt x="807" y="261"/>
                    <a:pt x="796" y="262"/>
                    <a:pt x="785" y="264"/>
                  </a:cubicBezTo>
                  <a:cubicBezTo>
                    <a:pt x="803" y="240"/>
                    <a:pt x="831" y="220"/>
                    <a:pt x="840" y="192"/>
                  </a:cubicBezTo>
                  <a:cubicBezTo>
                    <a:pt x="845" y="169"/>
                    <a:pt x="821" y="143"/>
                    <a:pt x="803" y="143"/>
                  </a:cubicBezTo>
                  <a:cubicBezTo>
                    <a:pt x="797" y="143"/>
                    <a:pt x="791" y="146"/>
                    <a:pt x="787" y="152"/>
                  </a:cubicBezTo>
                  <a:cubicBezTo>
                    <a:pt x="798" y="102"/>
                    <a:pt x="803" y="36"/>
                    <a:pt x="756" y="12"/>
                  </a:cubicBezTo>
                  <a:cubicBezTo>
                    <a:pt x="741" y="3"/>
                    <a:pt x="721" y="1"/>
                    <a:pt x="70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16"/>
            <p:cNvSpPr/>
            <p:nvPr/>
          </p:nvSpPr>
          <p:spPr>
            <a:xfrm>
              <a:off x="5197125" y="817700"/>
              <a:ext cx="13575" cy="14100"/>
            </a:xfrm>
            <a:custGeom>
              <a:avLst/>
              <a:gdLst/>
              <a:ahLst/>
              <a:cxnLst/>
              <a:rect l="l" t="t" r="r" b="b"/>
              <a:pathLst>
                <a:path w="543" h="564" extrusionOk="0">
                  <a:moveTo>
                    <a:pt x="536" y="3"/>
                  </a:moveTo>
                  <a:lnTo>
                    <a:pt x="536" y="3"/>
                  </a:lnTo>
                  <a:cubicBezTo>
                    <a:pt x="437" y="23"/>
                    <a:pt x="325" y="1"/>
                    <a:pt x="242" y="65"/>
                  </a:cubicBezTo>
                  <a:cubicBezTo>
                    <a:pt x="156" y="128"/>
                    <a:pt x="145" y="247"/>
                    <a:pt x="114" y="348"/>
                  </a:cubicBezTo>
                  <a:cubicBezTo>
                    <a:pt x="90" y="427"/>
                    <a:pt x="53" y="499"/>
                    <a:pt x="0" y="563"/>
                  </a:cubicBezTo>
                  <a:lnTo>
                    <a:pt x="406" y="392"/>
                  </a:lnTo>
                  <a:cubicBezTo>
                    <a:pt x="360" y="335"/>
                    <a:pt x="395" y="251"/>
                    <a:pt x="439" y="192"/>
                  </a:cubicBezTo>
                  <a:cubicBezTo>
                    <a:pt x="485" y="135"/>
                    <a:pt x="543" y="76"/>
                    <a:pt x="536" y="3"/>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16"/>
            <p:cNvSpPr/>
            <p:nvPr/>
          </p:nvSpPr>
          <p:spPr>
            <a:xfrm>
              <a:off x="5113225" y="798825"/>
              <a:ext cx="2775" cy="1700"/>
            </a:xfrm>
            <a:custGeom>
              <a:avLst/>
              <a:gdLst/>
              <a:ahLst/>
              <a:cxnLst/>
              <a:rect l="l" t="t" r="r" b="b"/>
              <a:pathLst>
                <a:path w="111" h="68" extrusionOk="0">
                  <a:moveTo>
                    <a:pt x="67" y="0"/>
                  </a:moveTo>
                  <a:cubicBezTo>
                    <a:pt x="36" y="0"/>
                    <a:pt x="15" y="28"/>
                    <a:pt x="0" y="60"/>
                  </a:cubicBezTo>
                  <a:lnTo>
                    <a:pt x="57" y="58"/>
                  </a:lnTo>
                  <a:cubicBezTo>
                    <a:pt x="61" y="65"/>
                    <a:pt x="66" y="68"/>
                    <a:pt x="70" y="68"/>
                  </a:cubicBezTo>
                  <a:cubicBezTo>
                    <a:pt x="91" y="68"/>
                    <a:pt x="110" y="2"/>
                    <a:pt x="71" y="0"/>
                  </a:cubicBezTo>
                  <a:cubicBezTo>
                    <a:pt x="69" y="0"/>
                    <a:pt x="68" y="0"/>
                    <a:pt x="67"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16"/>
            <p:cNvSpPr/>
            <p:nvPr/>
          </p:nvSpPr>
          <p:spPr>
            <a:xfrm>
              <a:off x="5060025" y="741550"/>
              <a:ext cx="25" cy="100"/>
            </a:xfrm>
            <a:custGeom>
              <a:avLst/>
              <a:gdLst/>
              <a:ahLst/>
              <a:cxnLst/>
              <a:rect l="l" t="t" r="r" b="b"/>
              <a:pathLst>
                <a:path w="1" h="4" extrusionOk="0">
                  <a:moveTo>
                    <a:pt x="0" y="3"/>
                  </a:moveTo>
                  <a:lnTo>
                    <a:pt x="0" y="1"/>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16"/>
            <p:cNvSpPr/>
            <p:nvPr/>
          </p:nvSpPr>
          <p:spPr>
            <a:xfrm>
              <a:off x="5060025" y="747100"/>
              <a:ext cx="25" cy="75"/>
            </a:xfrm>
            <a:custGeom>
              <a:avLst/>
              <a:gdLst/>
              <a:ahLst/>
              <a:cxnLst/>
              <a:rect l="l" t="t" r="r" b="b"/>
              <a:pathLst>
                <a:path w="1" h="3" extrusionOk="0">
                  <a:moveTo>
                    <a:pt x="0" y="3"/>
                  </a:moveTo>
                  <a:lnTo>
                    <a:pt x="0" y="1"/>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16"/>
            <p:cNvSpPr/>
            <p:nvPr/>
          </p:nvSpPr>
          <p:spPr>
            <a:xfrm>
              <a:off x="5013450" y="855975"/>
              <a:ext cx="16275" cy="22200"/>
            </a:xfrm>
            <a:custGeom>
              <a:avLst/>
              <a:gdLst/>
              <a:ahLst/>
              <a:cxnLst/>
              <a:rect l="l" t="t" r="r" b="b"/>
              <a:pathLst>
                <a:path w="651" h="888" extrusionOk="0">
                  <a:moveTo>
                    <a:pt x="438" y="1"/>
                  </a:moveTo>
                  <a:lnTo>
                    <a:pt x="275" y="34"/>
                  </a:lnTo>
                  <a:cubicBezTo>
                    <a:pt x="291" y="104"/>
                    <a:pt x="234" y="168"/>
                    <a:pt x="188" y="222"/>
                  </a:cubicBezTo>
                  <a:cubicBezTo>
                    <a:pt x="111" y="308"/>
                    <a:pt x="58" y="411"/>
                    <a:pt x="29" y="523"/>
                  </a:cubicBezTo>
                  <a:cubicBezTo>
                    <a:pt x="1" y="635"/>
                    <a:pt x="18" y="756"/>
                    <a:pt x="76" y="855"/>
                  </a:cubicBezTo>
                  <a:cubicBezTo>
                    <a:pt x="84" y="873"/>
                    <a:pt x="100" y="888"/>
                    <a:pt x="117" y="888"/>
                  </a:cubicBezTo>
                  <a:cubicBezTo>
                    <a:pt x="128" y="886"/>
                    <a:pt x="139" y="881"/>
                    <a:pt x="148" y="875"/>
                  </a:cubicBezTo>
                  <a:cubicBezTo>
                    <a:pt x="174" y="851"/>
                    <a:pt x="194" y="822"/>
                    <a:pt x="205" y="787"/>
                  </a:cubicBezTo>
                  <a:cubicBezTo>
                    <a:pt x="232" y="813"/>
                    <a:pt x="229" y="866"/>
                    <a:pt x="264" y="881"/>
                  </a:cubicBezTo>
                  <a:cubicBezTo>
                    <a:pt x="270" y="883"/>
                    <a:pt x="276" y="884"/>
                    <a:pt x="282" y="884"/>
                  </a:cubicBezTo>
                  <a:cubicBezTo>
                    <a:pt x="300" y="884"/>
                    <a:pt x="318" y="874"/>
                    <a:pt x="328" y="857"/>
                  </a:cubicBezTo>
                  <a:cubicBezTo>
                    <a:pt x="341" y="835"/>
                    <a:pt x="348" y="811"/>
                    <a:pt x="348" y="785"/>
                  </a:cubicBezTo>
                  <a:cubicBezTo>
                    <a:pt x="368" y="809"/>
                    <a:pt x="379" y="840"/>
                    <a:pt x="407" y="855"/>
                  </a:cubicBezTo>
                  <a:cubicBezTo>
                    <a:pt x="412" y="858"/>
                    <a:pt x="417" y="859"/>
                    <a:pt x="422" y="859"/>
                  </a:cubicBezTo>
                  <a:cubicBezTo>
                    <a:pt x="447" y="859"/>
                    <a:pt x="474" y="831"/>
                    <a:pt x="458" y="813"/>
                  </a:cubicBezTo>
                  <a:lnTo>
                    <a:pt x="458" y="813"/>
                  </a:lnTo>
                  <a:cubicBezTo>
                    <a:pt x="485" y="826"/>
                    <a:pt x="519" y="839"/>
                    <a:pt x="548" y="839"/>
                  </a:cubicBezTo>
                  <a:cubicBezTo>
                    <a:pt x="569" y="839"/>
                    <a:pt x="587" y="833"/>
                    <a:pt x="600" y="818"/>
                  </a:cubicBezTo>
                  <a:cubicBezTo>
                    <a:pt x="611" y="802"/>
                    <a:pt x="620" y="785"/>
                    <a:pt x="622" y="767"/>
                  </a:cubicBezTo>
                  <a:cubicBezTo>
                    <a:pt x="651" y="638"/>
                    <a:pt x="627" y="501"/>
                    <a:pt x="583" y="374"/>
                  </a:cubicBezTo>
                  <a:cubicBezTo>
                    <a:pt x="541" y="247"/>
                    <a:pt x="480" y="126"/>
                    <a:pt x="43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16"/>
            <p:cNvSpPr/>
            <p:nvPr/>
          </p:nvSpPr>
          <p:spPr>
            <a:xfrm>
              <a:off x="5023725" y="856750"/>
              <a:ext cx="11825" cy="16275"/>
            </a:xfrm>
            <a:custGeom>
              <a:avLst/>
              <a:gdLst/>
              <a:ahLst/>
              <a:cxnLst/>
              <a:rect l="l" t="t" r="r" b="b"/>
              <a:pathLst>
                <a:path w="473" h="651" extrusionOk="0">
                  <a:moveTo>
                    <a:pt x="1" y="0"/>
                  </a:moveTo>
                  <a:lnTo>
                    <a:pt x="73" y="435"/>
                  </a:lnTo>
                  <a:cubicBezTo>
                    <a:pt x="87" y="429"/>
                    <a:pt x="100" y="426"/>
                    <a:pt x="114" y="426"/>
                  </a:cubicBezTo>
                  <a:cubicBezTo>
                    <a:pt x="168" y="426"/>
                    <a:pt x="223" y="469"/>
                    <a:pt x="260" y="514"/>
                  </a:cubicBezTo>
                  <a:cubicBezTo>
                    <a:pt x="304" y="571"/>
                    <a:pt x="350" y="642"/>
                    <a:pt x="422" y="650"/>
                  </a:cubicBezTo>
                  <a:cubicBezTo>
                    <a:pt x="427" y="549"/>
                    <a:pt x="473" y="446"/>
                    <a:pt x="429" y="350"/>
                  </a:cubicBezTo>
                  <a:cubicBezTo>
                    <a:pt x="387" y="253"/>
                    <a:pt x="273" y="213"/>
                    <a:pt x="183" y="161"/>
                  </a:cubicBezTo>
                  <a:cubicBezTo>
                    <a:pt x="113" y="119"/>
                    <a:pt x="49" y="64"/>
                    <a:pt x="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16"/>
            <p:cNvSpPr/>
            <p:nvPr/>
          </p:nvSpPr>
          <p:spPr>
            <a:xfrm>
              <a:off x="5056125" y="1085925"/>
              <a:ext cx="31525" cy="6400"/>
            </a:xfrm>
            <a:custGeom>
              <a:avLst/>
              <a:gdLst/>
              <a:ahLst/>
              <a:cxnLst/>
              <a:rect l="l" t="t" r="r" b="b"/>
              <a:pathLst>
                <a:path w="1261" h="256" extrusionOk="0">
                  <a:moveTo>
                    <a:pt x="437" y="0"/>
                  </a:moveTo>
                  <a:cubicBezTo>
                    <a:pt x="368" y="17"/>
                    <a:pt x="296" y="26"/>
                    <a:pt x="224" y="26"/>
                  </a:cubicBezTo>
                  <a:cubicBezTo>
                    <a:pt x="167" y="26"/>
                    <a:pt x="111" y="21"/>
                    <a:pt x="55" y="9"/>
                  </a:cubicBezTo>
                  <a:lnTo>
                    <a:pt x="33" y="5"/>
                  </a:lnTo>
                  <a:cubicBezTo>
                    <a:pt x="22" y="59"/>
                    <a:pt x="14" y="114"/>
                    <a:pt x="5" y="169"/>
                  </a:cubicBezTo>
                  <a:cubicBezTo>
                    <a:pt x="0" y="185"/>
                    <a:pt x="5" y="200"/>
                    <a:pt x="14" y="215"/>
                  </a:cubicBezTo>
                  <a:cubicBezTo>
                    <a:pt x="24" y="224"/>
                    <a:pt x="38" y="229"/>
                    <a:pt x="53" y="229"/>
                  </a:cubicBezTo>
                  <a:cubicBezTo>
                    <a:pt x="282" y="246"/>
                    <a:pt x="512" y="255"/>
                    <a:pt x="741" y="255"/>
                  </a:cubicBezTo>
                  <a:cubicBezTo>
                    <a:pt x="915" y="255"/>
                    <a:pt x="1088" y="250"/>
                    <a:pt x="1261" y="240"/>
                  </a:cubicBezTo>
                  <a:lnTo>
                    <a:pt x="437"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16"/>
            <p:cNvSpPr/>
            <p:nvPr/>
          </p:nvSpPr>
          <p:spPr>
            <a:xfrm>
              <a:off x="5054575" y="1072575"/>
              <a:ext cx="17775" cy="18025"/>
            </a:xfrm>
            <a:custGeom>
              <a:avLst/>
              <a:gdLst/>
              <a:ahLst/>
              <a:cxnLst/>
              <a:rect l="l" t="t" r="r" b="b"/>
              <a:pathLst>
                <a:path w="711" h="721" extrusionOk="0">
                  <a:moveTo>
                    <a:pt x="710" y="0"/>
                  </a:moveTo>
                  <a:lnTo>
                    <a:pt x="1" y="14"/>
                  </a:lnTo>
                  <a:lnTo>
                    <a:pt x="84" y="699"/>
                  </a:lnTo>
                  <a:cubicBezTo>
                    <a:pt x="117" y="703"/>
                    <a:pt x="152" y="708"/>
                    <a:pt x="188" y="712"/>
                  </a:cubicBezTo>
                  <a:cubicBezTo>
                    <a:pt x="223" y="716"/>
                    <a:pt x="258" y="719"/>
                    <a:pt x="293" y="721"/>
                  </a:cubicBezTo>
                  <a:lnTo>
                    <a:pt x="616" y="598"/>
                  </a:lnTo>
                  <a:lnTo>
                    <a:pt x="710"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16"/>
            <p:cNvSpPr/>
            <p:nvPr/>
          </p:nvSpPr>
          <p:spPr>
            <a:xfrm>
              <a:off x="5083075" y="1057375"/>
              <a:ext cx="31500" cy="6850"/>
            </a:xfrm>
            <a:custGeom>
              <a:avLst/>
              <a:gdLst/>
              <a:ahLst/>
              <a:cxnLst/>
              <a:rect l="l" t="t" r="r" b="b"/>
              <a:pathLst>
                <a:path w="1260" h="274" extrusionOk="0">
                  <a:moveTo>
                    <a:pt x="403" y="0"/>
                  </a:moveTo>
                  <a:cubicBezTo>
                    <a:pt x="329" y="20"/>
                    <a:pt x="254" y="31"/>
                    <a:pt x="178" y="31"/>
                  </a:cubicBezTo>
                  <a:cubicBezTo>
                    <a:pt x="130" y="31"/>
                    <a:pt x="82" y="26"/>
                    <a:pt x="34" y="18"/>
                  </a:cubicBezTo>
                  <a:cubicBezTo>
                    <a:pt x="23" y="70"/>
                    <a:pt x="14" y="121"/>
                    <a:pt x="5" y="176"/>
                  </a:cubicBezTo>
                  <a:cubicBezTo>
                    <a:pt x="1" y="191"/>
                    <a:pt x="3" y="209"/>
                    <a:pt x="12" y="222"/>
                  </a:cubicBezTo>
                  <a:cubicBezTo>
                    <a:pt x="23" y="233"/>
                    <a:pt x="38" y="237"/>
                    <a:pt x="53" y="237"/>
                  </a:cubicBezTo>
                  <a:cubicBezTo>
                    <a:pt x="321" y="261"/>
                    <a:pt x="589" y="273"/>
                    <a:pt x="857" y="273"/>
                  </a:cubicBezTo>
                  <a:cubicBezTo>
                    <a:pt x="991" y="273"/>
                    <a:pt x="1125" y="270"/>
                    <a:pt x="1259" y="264"/>
                  </a:cubicBezTo>
                  <a:lnTo>
                    <a:pt x="403"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16"/>
            <p:cNvSpPr/>
            <p:nvPr/>
          </p:nvSpPr>
          <p:spPr>
            <a:xfrm>
              <a:off x="5083200" y="1045350"/>
              <a:ext cx="23725" cy="16425"/>
            </a:xfrm>
            <a:custGeom>
              <a:avLst/>
              <a:gdLst/>
              <a:ahLst/>
              <a:cxnLst/>
              <a:rect l="l" t="t" r="r" b="b"/>
              <a:pathLst>
                <a:path w="949" h="657" extrusionOk="0">
                  <a:moveTo>
                    <a:pt x="165" y="0"/>
                  </a:moveTo>
                  <a:lnTo>
                    <a:pt x="0" y="657"/>
                  </a:lnTo>
                  <a:lnTo>
                    <a:pt x="507" y="633"/>
                  </a:lnTo>
                  <a:lnTo>
                    <a:pt x="949" y="59"/>
                  </a:lnTo>
                  <a:lnTo>
                    <a:pt x="165"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16"/>
            <p:cNvSpPr/>
            <p:nvPr/>
          </p:nvSpPr>
          <p:spPr>
            <a:xfrm>
              <a:off x="4994575" y="740450"/>
              <a:ext cx="112625" cy="121875"/>
            </a:xfrm>
            <a:custGeom>
              <a:avLst/>
              <a:gdLst/>
              <a:ahLst/>
              <a:cxnLst/>
              <a:rect l="l" t="t" r="r" b="b"/>
              <a:pathLst>
                <a:path w="4505" h="4875" extrusionOk="0">
                  <a:moveTo>
                    <a:pt x="2935" y="1"/>
                  </a:moveTo>
                  <a:cubicBezTo>
                    <a:pt x="2934" y="1"/>
                    <a:pt x="1380" y="723"/>
                    <a:pt x="690" y="1683"/>
                  </a:cubicBezTo>
                  <a:cubicBezTo>
                    <a:pt x="0" y="2645"/>
                    <a:pt x="932" y="4874"/>
                    <a:pt x="932" y="4874"/>
                  </a:cubicBezTo>
                  <a:lnTo>
                    <a:pt x="1298" y="4795"/>
                  </a:lnTo>
                  <a:cubicBezTo>
                    <a:pt x="1298" y="4795"/>
                    <a:pt x="754" y="2518"/>
                    <a:pt x="2133" y="1892"/>
                  </a:cubicBezTo>
                  <a:cubicBezTo>
                    <a:pt x="3512" y="1268"/>
                    <a:pt x="4505" y="34"/>
                    <a:pt x="293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16"/>
            <p:cNvSpPr/>
            <p:nvPr/>
          </p:nvSpPr>
          <p:spPr>
            <a:xfrm>
              <a:off x="5102175" y="736700"/>
              <a:ext cx="103975" cy="99375"/>
            </a:xfrm>
            <a:custGeom>
              <a:avLst/>
              <a:gdLst/>
              <a:ahLst/>
              <a:cxnLst/>
              <a:rect l="l" t="t" r="r" b="b"/>
              <a:pathLst>
                <a:path w="4159" h="3975" extrusionOk="0">
                  <a:moveTo>
                    <a:pt x="536" y="1"/>
                  </a:moveTo>
                  <a:cubicBezTo>
                    <a:pt x="337" y="1"/>
                    <a:pt x="147" y="197"/>
                    <a:pt x="1" y="669"/>
                  </a:cubicBezTo>
                  <a:cubicBezTo>
                    <a:pt x="1" y="669"/>
                    <a:pt x="267" y="2362"/>
                    <a:pt x="1002" y="3289"/>
                  </a:cubicBezTo>
                  <a:cubicBezTo>
                    <a:pt x="1459" y="3866"/>
                    <a:pt x="2560" y="3975"/>
                    <a:pt x="3327" y="3975"/>
                  </a:cubicBezTo>
                  <a:cubicBezTo>
                    <a:pt x="3792" y="3975"/>
                    <a:pt x="4134" y="3935"/>
                    <a:pt x="4134" y="3935"/>
                  </a:cubicBezTo>
                  <a:lnTo>
                    <a:pt x="4158" y="3559"/>
                  </a:lnTo>
                  <a:cubicBezTo>
                    <a:pt x="4158" y="3559"/>
                    <a:pt x="1822" y="3456"/>
                    <a:pt x="1600" y="1958"/>
                  </a:cubicBezTo>
                  <a:cubicBezTo>
                    <a:pt x="1448" y="932"/>
                    <a:pt x="971" y="1"/>
                    <a:pt x="53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16"/>
            <p:cNvSpPr/>
            <p:nvPr/>
          </p:nvSpPr>
          <p:spPr>
            <a:xfrm>
              <a:off x="5031750" y="814800"/>
              <a:ext cx="112675" cy="240550"/>
            </a:xfrm>
            <a:custGeom>
              <a:avLst/>
              <a:gdLst/>
              <a:ahLst/>
              <a:cxnLst/>
              <a:rect l="l" t="t" r="r" b="b"/>
              <a:pathLst>
                <a:path w="4507" h="9622" extrusionOk="0">
                  <a:moveTo>
                    <a:pt x="1109" y="1"/>
                  </a:moveTo>
                  <a:cubicBezTo>
                    <a:pt x="907" y="304"/>
                    <a:pt x="806" y="2456"/>
                    <a:pt x="413" y="4520"/>
                  </a:cubicBezTo>
                  <a:cubicBezTo>
                    <a:pt x="0" y="6690"/>
                    <a:pt x="288" y="9622"/>
                    <a:pt x="288" y="9622"/>
                  </a:cubicBezTo>
                  <a:lnTo>
                    <a:pt x="1711" y="9488"/>
                  </a:lnTo>
                  <a:lnTo>
                    <a:pt x="2519" y="3080"/>
                  </a:lnTo>
                  <a:lnTo>
                    <a:pt x="2568" y="3334"/>
                  </a:lnTo>
                  <a:lnTo>
                    <a:pt x="4507" y="2517"/>
                  </a:lnTo>
                  <a:cubicBezTo>
                    <a:pt x="4507" y="2517"/>
                    <a:pt x="3929" y="1380"/>
                    <a:pt x="3929" y="1331"/>
                  </a:cubicBezTo>
                  <a:cubicBezTo>
                    <a:pt x="3929" y="1283"/>
                    <a:pt x="3672" y="194"/>
                    <a:pt x="3672" y="194"/>
                  </a:cubicBezTo>
                  <a:cubicBezTo>
                    <a:pt x="3672" y="194"/>
                    <a:pt x="3145" y="321"/>
                    <a:pt x="2616" y="321"/>
                  </a:cubicBezTo>
                  <a:cubicBezTo>
                    <a:pt x="2348" y="321"/>
                    <a:pt x="2023" y="266"/>
                    <a:pt x="1737" y="196"/>
                  </a:cubicBezTo>
                  <a:cubicBezTo>
                    <a:pt x="1597" y="163"/>
                    <a:pt x="1465" y="126"/>
                    <a:pt x="1355" y="91"/>
                  </a:cubicBezTo>
                  <a:cubicBezTo>
                    <a:pt x="1272" y="66"/>
                    <a:pt x="1188" y="36"/>
                    <a:pt x="1109"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16"/>
            <p:cNvSpPr/>
            <p:nvPr/>
          </p:nvSpPr>
          <p:spPr>
            <a:xfrm>
              <a:off x="5065400" y="659850"/>
              <a:ext cx="27850" cy="70325"/>
            </a:xfrm>
            <a:custGeom>
              <a:avLst/>
              <a:gdLst/>
              <a:ahLst/>
              <a:cxnLst/>
              <a:rect l="l" t="t" r="r" b="b"/>
              <a:pathLst>
                <a:path w="1114" h="2813" extrusionOk="0">
                  <a:moveTo>
                    <a:pt x="675" y="1"/>
                  </a:moveTo>
                  <a:cubicBezTo>
                    <a:pt x="508" y="58"/>
                    <a:pt x="378" y="194"/>
                    <a:pt x="332" y="366"/>
                  </a:cubicBezTo>
                  <a:cubicBezTo>
                    <a:pt x="306" y="462"/>
                    <a:pt x="275" y="559"/>
                    <a:pt x="262" y="629"/>
                  </a:cubicBezTo>
                  <a:cubicBezTo>
                    <a:pt x="240" y="750"/>
                    <a:pt x="284" y="853"/>
                    <a:pt x="262" y="972"/>
                  </a:cubicBezTo>
                  <a:cubicBezTo>
                    <a:pt x="246" y="1066"/>
                    <a:pt x="224" y="1161"/>
                    <a:pt x="196" y="1251"/>
                  </a:cubicBezTo>
                  <a:cubicBezTo>
                    <a:pt x="150" y="1382"/>
                    <a:pt x="77" y="1501"/>
                    <a:pt x="40" y="1635"/>
                  </a:cubicBezTo>
                  <a:cubicBezTo>
                    <a:pt x="20" y="1716"/>
                    <a:pt x="9" y="1800"/>
                    <a:pt x="7" y="1883"/>
                  </a:cubicBezTo>
                  <a:cubicBezTo>
                    <a:pt x="0" y="2052"/>
                    <a:pt x="16" y="2234"/>
                    <a:pt x="134" y="2353"/>
                  </a:cubicBezTo>
                  <a:cubicBezTo>
                    <a:pt x="112" y="2217"/>
                    <a:pt x="145" y="2079"/>
                    <a:pt x="229" y="1969"/>
                  </a:cubicBezTo>
                  <a:cubicBezTo>
                    <a:pt x="400" y="2287"/>
                    <a:pt x="525" y="2610"/>
                    <a:pt x="824" y="2812"/>
                  </a:cubicBezTo>
                  <a:cubicBezTo>
                    <a:pt x="826" y="2781"/>
                    <a:pt x="848" y="2718"/>
                    <a:pt x="837" y="2689"/>
                  </a:cubicBezTo>
                  <a:cubicBezTo>
                    <a:pt x="837" y="2689"/>
                    <a:pt x="872" y="2516"/>
                    <a:pt x="866" y="2467"/>
                  </a:cubicBezTo>
                  <a:cubicBezTo>
                    <a:pt x="826" y="2213"/>
                    <a:pt x="976" y="2013"/>
                    <a:pt x="1022" y="1760"/>
                  </a:cubicBezTo>
                  <a:cubicBezTo>
                    <a:pt x="1055" y="1578"/>
                    <a:pt x="1094" y="1393"/>
                    <a:pt x="1105" y="1207"/>
                  </a:cubicBezTo>
                  <a:cubicBezTo>
                    <a:pt x="1114" y="1020"/>
                    <a:pt x="1094" y="827"/>
                    <a:pt x="1017" y="658"/>
                  </a:cubicBezTo>
                  <a:cubicBezTo>
                    <a:pt x="897" y="398"/>
                    <a:pt x="958" y="30"/>
                    <a:pt x="67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16"/>
            <p:cNvSpPr/>
            <p:nvPr/>
          </p:nvSpPr>
          <p:spPr>
            <a:xfrm>
              <a:off x="5102300" y="690575"/>
              <a:ext cx="33675" cy="41850"/>
            </a:xfrm>
            <a:custGeom>
              <a:avLst/>
              <a:gdLst/>
              <a:ahLst/>
              <a:cxnLst/>
              <a:rect l="l" t="t" r="r" b="b"/>
              <a:pathLst>
                <a:path w="1347" h="1674" extrusionOk="0">
                  <a:moveTo>
                    <a:pt x="1268" y="1"/>
                  </a:moveTo>
                  <a:cubicBezTo>
                    <a:pt x="1258" y="1"/>
                    <a:pt x="1248" y="3"/>
                    <a:pt x="1239" y="8"/>
                  </a:cubicBezTo>
                  <a:lnTo>
                    <a:pt x="391" y="854"/>
                  </a:lnTo>
                  <a:cubicBezTo>
                    <a:pt x="319" y="988"/>
                    <a:pt x="323" y="1153"/>
                    <a:pt x="262" y="1293"/>
                  </a:cubicBezTo>
                  <a:cubicBezTo>
                    <a:pt x="207" y="1416"/>
                    <a:pt x="101" y="1511"/>
                    <a:pt x="0" y="1601"/>
                  </a:cubicBezTo>
                  <a:cubicBezTo>
                    <a:pt x="189" y="1568"/>
                    <a:pt x="356" y="1458"/>
                    <a:pt x="459" y="1298"/>
                  </a:cubicBezTo>
                  <a:lnTo>
                    <a:pt x="459" y="1298"/>
                  </a:lnTo>
                  <a:cubicBezTo>
                    <a:pt x="429" y="1429"/>
                    <a:pt x="378" y="1557"/>
                    <a:pt x="308" y="1673"/>
                  </a:cubicBezTo>
                  <a:cubicBezTo>
                    <a:pt x="321" y="1653"/>
                    <a:pt x="396" y="1629"/>
                    <a:pt x="418" y="1618"/>
                  </a:cubicBezTo>
                  <a:cubicBezTo>
                    <a:pt x="457" y="1596"/>
                    <a:pt x="494" y="1572"/>
                    <a:pt x="532" y="1546"/>
                  </a:cubicBezTo>
                  <a:cubicBezTo>
                    <a:pt x="602" y="1493"/>
                    <a:pt x="670" y="1436"/>
                    <a:pt x="729" y="1370"/>
                  </a:cubicBezTo>
                  <a:cubicBezTo>
                    <a:pt x="789" y="1306"/>
                    <a:pt x="844" y="1236"/>
                    <a:pt x="890" y="1161"/>
                  </a:cubicBezTo>
                  <a:cubicBezTo>
                    <a:pt x="927" y="1100"/>
                    <a:pt x="1206" y="768"/>
                    <a:pt x="1235" y="700"/>
                  </a:cubicBezTo>
                  <a:cubicBezTo>
                    <a:pt x="1329" y="467"/>
                    <a:pt x="1347" y="437"/>
                    <a:pt x="1344" y="311"/>
                  </a:cubicBezTo>
                  <a:lnTo>
                    <a:pt x="1338" y="120"/>
                  </a:lnTo>
                  <a:cubicBezTo>
                    <a:pt x="1340" y="90"/>
                    <a:pt x="1333" y="59"/>
                    <a:pt x="1318" y="30"/>
                  </a:cubicBezTo>
                  <a:cubicBezTo>
                    <a:pt x="1308" y="11"/>
                    <a:pt x="1288" y="1"/>
                    <a:pt x="126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16"/>
            <p:cNvSpPr/>
            <p:nvPr/>
          </p:nvSpPr>
          <p:spPr>
            <a:xfrm>
              <a:off x="5067275" y="662325"/>
              <a:ext cx="65725" cy="61225"/>
            </a:xfrm>
            <a:custGeom>
              <a:avLst/>
              <a:gdLst/>
              <a:ahLst/>
              <a:cxnLst/>
              <a:rect l="l" t="t" r="r" b="b"/>
              <a:pathLst>
                <a:path w="2629" h="2449" extrusionOk="0">
                  <a:moveTo>
                    <a:pt x="650" y="1"/>
                  </a:moveTo>
                  <a:cubicBezTo>
                    <a:pt x="475" y="176"/>
                    <a:pt x="343" y="354"/>
                    <a:pt x="288" y="611"/>
                  </a:cubicBezTo>
                  <a:cubicBezTo>
                    <a:pt x="229" y="879"/>
                    <a:pt x="224" y="1136"/>
                    <a:pt x="119" y="1393"/>
                  </a:cubicBezTo>
                  <a:cubicBezTo>
                    <a:pt x="0" y="1679"/>
                    <a:pt x="40" y="2204"/>
                    <a:pt x="235" y="2327"/>
                  </a:cubicBezTo>
                  <a:cubicBezTo>
                    <a:pt x="393" y="2428"/>
                    <a:pt x="617" y="2449"/>
                    <a:pt x="784" y="2449"/>
                  </a:cubicBezTo>
                  <a:cubicBezTo>
                    <a:pt x="830" y="2449"/>
                    <a:pt x="872" y="2447"/>
                    <a:pt x="907" y="2445"/>
                  </a:cubicBezTo>
                  <a:cubicBezTo>
                    <a:pt x="1366" y="2421"/>
                    <a:pt x="1634" y="2408"/>
                    <a:pt x="1983" y="2171"/>
                  </a:cubicBezTo>
                  <a:cubicBezTo>
                    <a:pt x="2332" y="1936"/>
                    <a:pt x="2574" y="1532"/>
                    <a:pt x="2576" y="1110"/>
                  </a:cubicBezTo>
                  <a:lnTo>
                    <a:pt x="2576" y="1110"/>
                  </a:lnTo>
                  <a:lnTo>
                    <a:pt x="2561" y="1143"/>
                  </a:lnTo>
                  <a:cubicBezTo>
                    <a:pt x="2583" y="1057"/>
                    <a:pt x="2600" y="969"/>
                    <a:pt x="2611" y="884"/>
                  </a:cubicBezTo>
                  <a:cubicBezTo>
                    <a:pt x="2625" y="796"/>
                    <a:pt x="2629" y="710"/>
                    <a:pt x="2627" y="625"/>
                  </a:cubicBezTo>
                  <a:cubicBezTo>
                    <a:pt x="2324" y="374"/>
                    <a:pt x="1931" y="275"/>
                    <a:pt x="1551" y="176"/>
                  </a:cubicBezTo>
                  <a:cubicBezTo>
                    <a:pt x="1300" y="108"/>
                    <a:pt x="1046" y="56"/>
                    <a:pt x="786" y="18"/>
                  </a:cubicBezTo>
                  <a:cubicBezTo>
                    <a:pt x="742" y="12"/>
                    <a:pt x="696" y="7"/>
                    <a:pt x="65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16"/>
            <p:cNvSpPr/>
            <p:nvPr/>
          </p:nvSpPr>
          <p:spPr>
            <a:xfrm>
              <a:off x="5074525" y="687550"/>
              <a:ext cx="9500" cy="17375"/>
            </a:xfrm>
            <a:custGeom>
              <a:avLst/>
              <a:gdLst/>
              <a:ahLst/>
              <a:cxnLst/>
              <a:rect l="l" t="t" r="r" b="b"/>
              <a:pathLst>
                <a:path w="380" h="695" extrusionOk="0">
                  <a:moveTo>
                    <a:pt x="339" y="0"/>
                  </a:moveTo>
                  <a:cubicBezTo>
                    <a:pt x="327" y="0"/>
                    <a:pt x="316" y="7"/>
                    <a:pt x="312" y="22"/>
                  </a:cubicBezTo>
                  <a:cubicBezTo>
                    <a:pt x="279" y="156"/>
                    <a:pt x="281" y="281"/>
                    <a:pt x="152" y="358"/>
                  </a:cubicBezTo>
                  <a:cubicBezTo>
                    <a:pt x="103" y="386"/>
                    <a:pt x="37" y="406"/>
                    <a:pt x="24" y="470"/>
                  </a:cubicBezTo>
                  <a:cubicBezTo>
                    <a:pt x="0" y="593"/>
                    <a:pt x="226" y="678"/>
                    <a:pt x="314" y="694"/>
                  </a:cubicBezTo>
                  <a:cubicBezTo>
                    <a:pt x="315" y="694"/>
                    <a:pt x="316" y="694"/>
                    <a:pt x="316" y="694"/>
                  </a:cubicBezTo>
                  <a:cubicBezTo>
                    <a:pt x="327" y="694"/>
                    <a:pt x="338" y="680"/>
                    <a:pt x="327" y="672"/>
                  </a:cubicBezTo>
                  <a:cubicBezTo>
                    <a:pt x="275" y="630"/>
                    <a:pt x="187" y="597"/>
                    <a:pt x="149" y="544"/>
                  </a:cubicBezTo>
                  <a:cubicBezTo>
                    <a:pt x="99" y="523"/>
                    <a:pt x="101" y="487"/>
                    <a:pt x="156" y="439"/>
                  </a:cubicBezTo>
                  <a:lnTo>
                    <a:pt x="189" y="424"/>
                  </a:lnTo>
                  <a:cubicBezTo>
                    <a:pt x="215" y="402"/>
                    <a:pt x="235" y="400"/>
                    <a:pt x="261" y="378"/>
                  </a:cubicBezTo>
                  <a:cubicBezTo>
                    <a:pt x="351" y="292"/>
                    <a:pt x="380" y="151"/>
                    <a:pt x="373" y="31"/>
                  </a:cubicBezTo>
                  <a:cubicBezTo>
                    <a:pt x="372" y="12"/>
                    <a:pt x="355" y="0"/>
                    <a:pt x="339"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16"/>
            <p:cNvSpPr/>
            <p:nvPr/>
          </p:nvSpPr>
          <p:spPr>
            <a:xfrm>
              <a:off x="5092150" y="687225"/>
              <a:ext cx="10100" cy="4425"/>
            </a:xfrm>
            <a:custGeom>
              <a:avLst/>
              <a:gdLst/>
              <a:ahLst/>
              <a:cxnLst/>
              <a:rect l="l" t="t" r="r" b="b"/>
              <a:pathLst>
                <a:path w="404" h="177" extrusionOk="0">
                  <a:moveTo>
                    <a:pt x="120" y="0"/>
                  </a:moveTo>
                  <a:cubicBezTo>
                    <a:pt x="84" y="0"/>
                    <a:pt x="50" y="5"/>
                    <a:pt x="22" y="15"/>
                  </a:cubicBezTo>
                  <a:cubicBezTo>
                    <a:pt x="0" y="24"/>
                    <a:pt x="2" y="59"/>
                    <a:pt x="26" y="59"/>
                  </a:cubicBezTo>
                  <a:cubicBezTo>
                    <a:pt x="45" y="56"/>
                    <a:pt x="65" y="55"/>
                    <a:pt x="83" y="55"/>
                  </a:cubicBezTo>
                  <a:cubicBezTo>
                    <a:pt x="132" y="55"/>
                    <a:pt x="180" y="64"/>
                    <a:pt x="226" y="81"/>
                  </a:cubicBezTo>
                  <a:cubicBezTo>
                    <a:pt x="286" y="103"/>
                    <a:pt x="329" y="147"/>
                    <a:pt x="384" y="175"/>
                  </a:cubicBezTo>
                  <a:cubicBezTo>
                    <a:pt x="386" y="176"/>
                    <a:pt x="388" y="177"/>
                    <a:pt x="390" y="177"/>
                  </a:cubicBezTo>
                  <a:cubicBezTo>
                    <a:pt x="397" y="177"/>
                    <a:pt x="404" y="171"/>
                    <a:pt x="402" y="162"/>
                  </a:cubicBezTo>
                  <a:cubicBezTo>
                    <a:pt x="372" y="53"/>
                    <a:pt x="236" y="0"/>
                    <a:pt x="12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16"/>
            <p:cNvSpPr/>
            <p:nvPr/>
          </p:nvSpPr>
          <p:spPr>
            <a:xfrm>
              <a:off x="5074575" y="680450"/>
              <a:ext cx="5300" cy="4625"/>
            </a:xfrm>
            <a:custGeom>
              <a:avLst/>
              <a:gdLst/>
              <a:ahLst/>
              <a:cxnLst/>
              <a:rect l="l" t="t" r="r" b="b"/>
              <a:pathLst>
                <a:path w="212" h="185" extrusionOk="0">
                  <a:moveTo>
                    <a:pt x="51" y="0"/>
                  </a:moveTo>
                  <a:cubicBezTo>
                    <a:pt x="38" y="0"/>
                    <a:pt x="25" y="3"/>
                    <a:pt x="11" y="9"/>
                  </a:cubicBezTo>
                  <a:cubicBezTo>
                    <a:pt x="2" y="14"/>
                    <a:pt x="0" y="27"/>
                    <a:pt x="7" y="33"/>
                  </a:cubicBezTo>
                  <a:cubicBezTo>
                    <a:pt x="35" y="58"/>
                    <a:pt x="64" y="62"/>
                    <a:pt x="92" y="82"/>
                  </a:cubicBezTo>
                  <a:cubicBezTo>
                    <a:pt x="125" y="106"/>
                    <a:pt x="154" y="137"/>
                    <a:pt x="172" y="174"/>
                  </a:cubicBezTo>
                  <a:cubicBezTo>
                    <a:pt x="175" y="182"/>
                    <a:pt x="181" y="185"/>
                    <a:pt x="188" y="185"/>
                  </a:cubicBezTo>
                  <a:cubicBezTo>
                    <a:pt x="199" y="185"/>
                    <a:pt x="212" y="173"/>
                    <a:pt x="209" y="159"/>
                  </a:cubicBezTo>
                  <a:cubicBezTo>
                    <a:pt x="194" y="91"/>
                    <a:pt x="127" y="0"/>
                    <a:pt x="5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16"/>
            <p:cNvSpPr/>
            <p:nvPr/>
          </p:nvSpPr>
          <p:spPr>
            <a:xfrm>
              <a:off x="5078675" y="654050"/>
              <a:ext cx="58625" cy="66400"/>
            </a:xfrm>
            <a:custGeom>
              <a:avLst/>
              <a:gdLst/>
              <a:ahLst/>
              <a:cxnLst/>
              <a:rect l="l" t="t" r="r" b="b"/>
              <a:pathLst>
                <a:path w="2345" h="2656" extrusionOk="0">
                  <a:moveTo>
                    <a:pt x="1201" y="1"/>
                  </a:moveTo>
                  <a:cubicBezTo>
                    <a:pt x="769" y="1"/>
                    <a:pt x="226" y="185"/>
                    <a:pt x="82" y="257"/>
                  </a:cubicBezTo>
                  <a:cubicBezTo>
                    <a:pt x="49" y="273"/>
                    <a:pt x="21" y="294"/>
                    <a:pt x="1" y="325"/>
                  </a:cubicBezTo>
                  <a:cubicBezTo>
                    <a:pt x="71" y="325"/>
                    <a:pt x="142" y="343"/>
                    <a:pt x="205" y="376"/>
                  </a:cubicBezTo>
                  <a:cubicBezTo>
                    <a:pt x="278" y="413"/>
                    <a:pt x="313" y="475"/>
                    <a:pt x="377" y="518"/>
                  </a:cubicBezTo>
                  <a:cubicBezTo>
                    <a:pt x="415" y="545"/>
                    <a:pt x="446" y="553"/>
                    <a:pt x="478" y="553"/>
                  </a:cubicBezTo>
                  <a:cubicBezTo>
                    <a:pt x="510" y="553"/>
                    <a:pt x="543" y="545"/>
                    <a:pt x="585" y="540"/>
                  </a:cubicBezTo>
                  <a:cubicBezTo>
                    <a:pt x="597" y="539"/>
                    <a:pt x="611" y="538"/>
                    <a:pt x="625" y="538"/>
                  </a:cubicBezTo>
                  <a:cubicBezTo>
                    <a:pt x="771" y="538"/>
                    <a:pt x="1009" y="611"/>
                    <a:pt x="965" y="767"/>
                  </a:cubicBezTo>
                  <a:lnTo>
                    <a:pt x="974" y="769"/>
                  </a:lnTo>
                  <a:cubicBezTo>
                    <a:pt x="974" y="769"/>
                    <a:pt x="969" y="1129"/>
                    <a:pt x="1084" y="1256"/>
                  </a:cubicBezTo>
                  <a:cubicBezTo>
                    <a:pt x="1198" y="1384"/>
                    <a:pt x="1378" y="1329"/>
                    <a:pt x="1277" y="1612"/>
                  </a:cubicBezTo>
                  <a:cubicBezTo>
                    <a:pt x="1183" y="1873"/>
                    <a:pt x="1239" y="1971"/>
                    <a:pt x="1296" y="1971"/>
                  </a:cubicBezTo>
                  <a:cubicBezTo>
                    <a:pt x="1301" y="1971"/>
                    <a:pt x="1307" y="1970"/>
                    <a:pt x="1312" y="1968"/>
                  </a:cubicBezTo>
                  <a:cubicBezTo>
                    <a:pt x="1334" y="1959"/>
                    <a:pt x="1349" y="1922"/>
                    <a:pt x="1363" y="1876"/>
                  </a:cubicBezTo>
                  <a:cubicBezTo>
                    <a:pt x="1369" y="1847"/>
                    <a:pt x="1378" y="1819"/>
                    <a:pt x="1393" y="1794"/>
                  </a:cubicBezTo>
                  <a:cubicBezTo>
                    <a:pt x="1413" y="1744"/>
                    <a:pt x="1444" y="1700"/>
                    <a:pt x="1497" y="1696"/>
                  </a:cubicBezTo>
                  <a:lnTo>
                    <a:pt x="1505" y="1696"/>
                  </a:lnTo>
                  <a:cubicBezTo>
                    <a:pt x="1527" y="1686"/>
                    <a:pt x="1549" y="1682"/>
                    <a:pt x="1570" y="1682"/>
                  </a:cubicBezTo>
                  <a:cubicBezTo>
                    <a:pt x="1653" y="1682"/>
                    <a:pt x="1723" y="1750"/>
                    <a:pt x="1740" y="1843"/>
                  </a:cubicBezTo>
                  <a:cubicBezTo>
                    <a:pt x="1775" y="2010"/>
                    <a:pt x="1692" y="2179"/>
                    <a:pt x="1538" y="2256"/>
                  </a:cubicBezTo>
                  <a:cubicBezTo>
                    <a:pt x="1477" y="2287"/>
                    <a:pt x="1407" y="2303"/>
                    <a:pt x="1338" y="2303"/>
                  </a:cubicBezTo>
                  <a:cubicBezTo>
                    <a:pt x="1326" y="2303"/>
                    <a:pt x="1313" y="2303"/>
                    <a:pt x="1301" y="2302"/>
                  </a:cubicBezTo>
                  <a:lnTo>
                    <a:pt x="1299" y="2302"/>
                  </a:lnTo>
                  <a:cubicBezTo>
                    <a:pt x="1268" y="2420"/>
                    <a:pt x="1242" y="2535"/>
                    <a:pt x="1242" y="2655"/>
                  </a:cubicBezTo>
                  <a:cubicBezTo>
                    <a:pt x="1374" y="2622"/>
                    <a:pt x="1562" y="2572"/>
                    <a:pt x="1652" y="2521"/>
                  </a:cubicBezTo>
                  <a:cubicBezTo>
                    <a:pt x="1802" y="2440"/>
                    <a:pt x="2305" y="2102"/>
                    <a:pt x="2325" y="1489"/>
                  </a:cubicBezTo>
                  <a:cubicBezTo>
                    <a:pt x="2344" y="874"/>
                    <a:pt x="1995" y="349"/>
                    <a:pt x="1617" y="97"/>
                  </a:cubicBezTo>
                  <a:cubicBezTo>
                    <a:pt x="1513" y="27"/>
                    <a:pt x="1365" y="1"/>
                    <a:pt x="120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16"/>
            <p:cNvSpPr/>
            <p:nvPr/>
          </p:nvSpPr>
          <p:spPr>
            <a:xfrm>
              <a:off x="5074175" y="705275"/>
              <a:ext cx="9800" cy="7500"/>
            </a:xfrm>
            <a:custGeom>
              <a:avLst/>
              <a:gdLst/>
              <a:ahLst/>
              <a:cxnLst/>
              <a:rect l="l" t="t" r="r" b="b"/>
              <a:pathLst>
                <a:path w="392" h="300" extrusionOk="0">
                  <a:moveTo>
                    <a:pt x="1" y="0"/>
                  </a:moveTo>
                  <a:cubicBezTo>
                    <a:pt x="1" y="0"/>
                    <a:pt x="1" y="209"/>
                    <a:pt x="141" y="284"/>
                  </a:cubicBezTo>
                  <a:cubicBezTo>
                    <a:pt x="163" y="295"/>
                    <a:pt x="184" y="300"/>
                    <a:pt x="204" y="300"/>
                  </a:cubicBezTo>
                  <a:cubicBezTo>
                    <a:pt x="315" y="300"/>
                    <a:pt x="392" y="152"/>
                    <a:pt x="392" y="15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16"/>
            <p:cNvSpPr/>
            <p:nvPr/>
          </p:nvSpPr>
          <p:spPr>
            <a:xfrm>
              <a:off x="5092350" y="671150"/>
              <a:ext cx="12625" cy="10700"/>
            </a:xfrm>
            <a:custGeom>
              <a:avLst/>
              <a:gdLst/>
              <a:ahLst/>
              <a:cxnLst/>
              <a:rect l="l" t="t" r="r" b="b"/>
              <a:pathLst>
                <a:path w="505" h="428" extrusionOk="0">
                  <a:moveTo>
                    <a:pt x="490" y="1"/>
                  </a:moveTo>
                  <a:cubicBezTo>
                    <a:pt x="485" y="1"/>
                    <a:pt x="481" y="3"/>
                    <a:pt x="480" y="8"/>
                  </a:cubicBezTo>
                  <a:lnTo>
                    <a:pt x="480" y="10"/>
                  </a:lnTo>
                  <a:cubicBezTo>
                    <a:pt x="409" y="225"/>
                    <a:pt x="223" y="337"/>
                    <a:pt x="16" y="399"/>
                  </a:cubicBezTo>
                  <a:cubicBezTo>
                    <a:pt x="1" y="403"/>
                    <a:pt x="5" y="425"/>
                    <a:pt x="21" y="427"/>
                  </a:cubicBezTo>
                  <a:cubicBezTo>
                    <a:pt x="258" y="425"/>
                    <a:pt x="438" y="228"/>
                    <a:pt x="502" y="15"/>
                  </a:cubicBezTo>
                  <a:cubicBezTo>
                    <a:pt x="504" y="6"/>
                    <a:pt x="497" y="1"/>
                    <a:pt x="49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16"/>
            <p:cNvSpPr/>
            <p:nvPr/>
          </p:nvSpPr>
          <p:spPr>
            <a:xfrm>
              <a:off x="5074400" y="657050"/>
              <a:ext cx="39225" cy="36000"/>
            </a:xfrm>
            <a:custGeom>
              <a:avLst/>
              <a:gdLst/>
              <a:ahLst/>
              <a:cxnLst/>
              <a:rect l="l" t="t" r="r" b="b"/>
              <a:pathLst>
                <a:path w="1569" h="1440" extrusionOk="0">
                  <a:moveTo>
                    <a:pt x="712" y="1"/>
                  </a:moveTo>
                  <a:cubicBezTo>
                    <a:pt x="607" y="1"/>
                    <a:pt x="154" y="155"/>
                    <a:pt x="84" y="232"/>
                  </a:cubicBezTo>
                  <a:cubicBezTo>
                    <a:pt x="49" y="273"/>
                    <a:pt x="25" y="326"/>
                    <a:pt x="20" y="381"/>
                  </a:cubicBezTo>
                  <a:cubicBezTo>
                    <a:pt x="1" y="526"/>
                    <a:pt x="75" y="908"/>
                    <a:pt x="187" y="1005"/>
                  </a:cubicBezTo>
                  <a:cubicBezTo>
                    <a:pt x="205" y="934"/>
                    <a:pt x="233" y="647"/>
                    <a:pt x="297" y="609"/>
                  </a:cubicBezTo>
                  <a:lnTo>
                    <a:pt x="297" y="609"/>
                  </a:lnTo>
                  <a:cubicBezTo>
                    <a:pt x="339" y="912"/>
                    <a:pt x="135" y="1193"/>
                    <a:pt x="319" y="1439"/>
                  </a:cubicBezTo>
                  <a:cubicBezTo>
                    <a:pt x="367" y="1213"/>
                    <a:pt x="638" y="983"/>
                    <a:pt x="703" y="761"/>
                  </a:cubicBezTo>
                  <a:cubicBezTo>
                    <a:pt x="881" y="906"/>
                    <a:pt x="879" y="1189"/>
                    <a:pt x="1101" y="1251"/>
                  </a:cubicBezTo>
                  <a:cubicBezTo>
                    <a:pt x="1112" y="1114"/>
                    <a:pt x="1371" y="809"/>
                    <a:pt x="1452" y="702"/>
                  </a:cubicBezTo>
                  <a:cubicBezTo>
                    <a:pt x="1503" y="636"/>
                    <a:pt x="1569" y="568"/>
                    <a:pt x="1564" y="484"/>
                  </a:cubicBezTo>
                  <a:cubicBezTo>
                    <a:pt x="1560" y="429"/>
                    <a:pt x="1531" y="379"/>
                    <a:pt x="1485" y="348"/>
                  </a:cubicBezTo>
                  <a:cubicBezTo>
                    <a:pt x="1441" y="317"/>
                    <a:pt x="1391" y="293"/>
                    <a:pt x="1336" y="280"/>
                  </a:cubicBezTo>
                  <a:cubicBezTo>
                    <a:pt x="1209" y="247"/>
                    <a:pt x="1081" y="223"/>
                    <a:pt x="949" y="207"/>
                  </a:cubicBezTo>
                  <a:lnTo>
                    <a:pt x="611" y="159"/>
                  </a:lnTo>
                  <a:lnTo>
                    <a:pt x="712"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16"/>
            <p:cNvSpPr/>
            <p:nvPr/>
          </p:nvSpPr>
          <p:spPr>
            <a:xfrm>
              <a:off x="5092800" y="694175"/>
              <a:ext cx="5075" cy="2900"/>
            </a:xfrm>
            <a:custGeom>
              <a:avLst/>
              <a:gdLst/>
              <a:ahLst/>
              <a:cxnLst/>
              <a:rect l="l" t="t" r="r" b="b"/>
              <a:pathLst>
                <a:path w="203" h="116" extrusionOk="0">
                  <a:moveTo>
                    <a:pt x="120" y="0"/>
                  </a:moveTo>
                  <a:cubicBezTo>
                    <a:pt x="102" y="0"/>
                    <a:pt x="84" y="3"/>
                    <a:pt x="66" y="9"/>
                  </a:cubicBezTo>
                  <a:cubicBezTo>
                    <a:pt x="49" y="12"/>
                    <a:pt x="31" y="20"/>
                    <a:pt x="18" y="34"/>
                  </a:cubicBezTo>
                  <a:cubicBezTo>
                    <a:pt x="3" y="47"/>
                    <a:pt x="0" y="66"/>
                    <a:pt x="7" y="84"/>
                  </a:cubicBezTo>
                  <a:cubicBezTo>
                    <a:pt x="18" y="102"/>
                    <a:pt x="36" y="110"/>
                    <a:pt x="55" y="113"/>
                  </a:cubicBezTo>
                  <a:cubicBezTo>
                    <a:pt x="66" y="115"/>
                    <a:pt x="78" y="116"/>
                    <a:pt x="89" y="116"/>
                  </a:cubicBezTo>
                  <a:cubicBezTo>
                    <a:pt x="115" y="116"/>
                    <a:pt x="140" y="110"/>
                    <a:pt x="165" y="99"/>
                  </a:cubicBezTo>
                  <a:cubicBezTo>
                    <a:pt x="176" y="95"/>
                    <a:pt x="185" y="86"/>
                    <a:pt x="194" y="77"/>
                  </a:cubicBezTo>
                  <a:cubicBezTo>
                    <a:pt x="200" y="69"/>
                    <a:pt x="202" y="55"/>
                    <a:pt x="198" y="44"/>
                  </a:cubicBezTo>
                  <a:cubicBezTo>
                    <a:pt x="187" y="29"/>
                    <a:pt x="176" y="14"/>
                    <a:pt x="161" y="5"/>
                  </a:cubicBezTo>
                  <a:cubicBezTo>
                    <a:pt x="147" y="2"/>
                    <a:pt x="133" y="0"/>
                    <a:pt x="12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16"/>
            <p:cNvSpPr/>
            <p:nvPr/>
          </p:nvSpPr>
          <p:spPr>
            <a:xfrm>
              <a:off x="5074800" y="688900"/>
              <a:ext cx="4575" cy="3375"/>
            </a:xfrm>
            <a:custGeom>
              <a:avLst/>
              <a:gdLst/>
              <a:ahLst/>
              <a:cxnLst/>
              <a:rect l="l" t="t" r="r" b="b"/>
              <a:pathLst>
                <a:path w="183" h="135" extrusionOk="0">
                  <a:moveTo>
                    <a:pt x="54" y="1"/>
                  </a:moveTo>
                  <a:cubicBezTo>
                    <a:pt x="48" y="1"/>
                    <a:pt x="41" y="1"/>
                    <a:pt x="35" y="3"/>
                  </a:cubicBezTo>
                  <a:cubicBezTo>
                    <a:pt x="15" y="5"/>
                    <a:pt x="2" y="21"/>
                    <a:pt x="0" y="40"/>
                  </a:cubicBezTo>
                  <a:cubicBezTo>
                    <a:pt x="0" y="60"/>
                    <a:pt x="11" y="78"/>
                    <a:pt x="26" y="86"/>
                  </a:cubicBezTo>
                  <a:cubicBezTo>
                    <a:pt x="55" y="113"/>
                    <a:pt x="90" y="128"/>
                    <a:pt x="127" y="135"/>
                  </a:cubicBezTo>
                  <a:cubicBezTo>
                    <a:pt x="138" y="135"/>
                    <a:pt x="152" y="135"/>
                    <a:pt x="163" y="130"/>
                  </a:cubicBezTo>
                  <a:cubicBezTo>
                    <a:pt x="174" y="126"/>
                    <a:pt x="182" y="115"/>
                    <a:pt x="182" y="104"/>
                  </a:cubicBezTo>
                  <a:cubicBezTo>
                    <a:pt x="182" y="84"/>
                    <a:pt x="180" y="67"/>
                    <a:pt x="171" y="51"/>
                  </a:cubicBezTo>
                  <a:cubicBezTo>
                    <a:pt x="149" y="29"/>
                    <a:pt x="121" y="14"/>
                    <a:pt x="90" y="7"/>
                  </a:cubicBezTo>
                  <a:cubicBezTo>
                    <a:pt x="79" y="3"/>
                    <a:pt x="66" y="1"/>
                    <a:pt x="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16"/>
            <p:cNvSpPr/>
            <p:nvPr/>
          </p:nvSpPr>
          <p:spPr>
            <a:xfrm>
              <a:off x="4946300" y="909775"/>
              <a:ext cx="6025" cy="5350"/>
            </a:xfrm>
            <a:custGeom>
              <a:avLst/>
              <a:gdLst/>
              <a:ahLst/>
              <a:cxnLst/>
              <a:rect l="l" t="t" r="r" b="b"/>
              <a:pathLst>
                <a:path w="241" h="214" extrusionOk="0">
                  <a:moveTo>
                    <a:pt x="122" y="1"/>
                  </a:moveTo>
                  <a:cubicBezTo>
                    <a:pt x="38" y="1"/>
                    <a:pt x="1" y="87"/>
                    <a:pt x="32" y="155"/>
                  </a:cubicBezTo>
                  <a:lnTo>
                    <a:pt x="38" y="168"/>
                  </a:lnTo>
                  <a:cubicBezTo>
                    <a:pt x="53" y="199"/>
                    <a:pt x="87" y="214"/>
                    <a:pt x="121" y="214"/>
                  </a:cubicBezTo>
                  <a:cubicBezTo>
                    <a:pt x="155" y="214"/>
                    <a:pt x="189" y="199"/>
                    <a:pt x="203" y="168"/>
                  </a:cubicBezTo>
                  <a:lnTo>
                    <a:pt x="210" y="155"/>
                  </a:lnTo>
                  <a:cubicBezTo>
                    <a:pt x="240" y="87"/>
                    <a:pt x="205" y="1"/>
                    <a:pt x="122"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16"/>
            <p:cNvSpPr/>
            <p:nvPr/>
          </p:nvSpPr>
          <p:spPr>
            <a:xfrm>
              <a:off x="4937375" y="897025"/>
              <a:ext cx="9350" cy="8075"/>
            </a:xfrm>
            <a:custGeom>
              <a:avLst/>
              <a:gdLst/>
              <a:ahLst/>
              <a:cxnLst/>
              <a:rect l="l" t="t" r="r" b="b"/>
              <a:pathLst>
                <a:path w="374" h="323" extrusionOk="0">
                  <a:moveTo>
                    <a:pt x="161" y="0"/>
                  </a:moveTo>
                  <a:cubicBezTo>
                    <a:pt x="79" y="0"/>
                    <a:pt x="0" y="65"/>
                    <a:pt x="0" y="162"/>
                  </a:cubicBezTo>
                  <a:cubicBezTo>
                    <a:pt x="0" y="250"/>
                    <a:pt x="70" y="320"/>
                    <a:pt x="160" y="322"/>
                  </a:cubicBezTo>
                  <a:cubicBezTo>
                    <a:pt x="301" y="320"/>
                    <a:pt x="373" y="149"/>
                    <a:pt x="272" y="47"/>
                  </a:cubicBezTo>
                  <a:cubicBezTo>
                    <a:pt x="240" y="15"/>
                    <a:pt x="200" y="0"/>
                    <a:pt x="161"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16"/>
            <p:cNvSpPr/>
            <p:nvPr/>
          </p:nvSpPr>
          <p:spPr>
            <a:xfrm>
              <a:off x="5086100" y="722050"/>
              <a:ext cx="17525" cy="8125"/>
            </a:xfrm>
            <a:custGeom>
              <a:avLst/>
              <a:gdLst/>
              <a:ahLst/>
              <a:cxnLst/>
              <a:rect l="l" t="t" r="r" b="b"/>
              <a:pathLst>
                <a:path w="701" h="325" extrusionOk="0">
                  <a:moveTo>
                    <a:pt x="635" y="0"/>
                  </a:moveTo>
                  <a:cubicBezTo>
                    <a:pt x="628" y="0"/>
                    <a:pt x="617" y="4"/>
                    <a:pt x="602" y="12"/>
                  </a:cubicBezTo>
                  <a:cubicBezTo>
                    <a:pt x="517" y="60"/>
                    <a:pt x="361" y="72"/>
                    <a:pt x="233" y="72"/>
                  </a:cubicBezTo>
                  <a:cubicBezTo>
                    <a:pt x="132" y="72"/>
                    <a:pt x="48" y="65"/>
                    <a:pt x="29" y="63"/>
                  </a:cubicBezTo>
                  <a:lnTo>
                    <a:pt x="18" y="173"/>
                  </a:lnTo>
                  <a:lnTo>
                    <a:pt x="18" y="179"/>
                  </a:lnTo>
                  <a:lnTo>
                    <a:pt x="0" y="324"/>
                  </a:lnTo>
                  <a:cubicBezTo>
                    <a:pt x="3" y="324"/>
                    <a:pt x="6" y="324"/>
                    <a:pt x="8" y="324"/>
                  </a:cubicBezTo>
                  <a:cubicBezTo>
                    <a:pt x="438" y="324"/>
                    <a:pt x="701" y="0"/>
                    <a:pt x="635"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16"/>
            <p:cNvSpPr/>
            <p:nvPr/>
          </p:nvSpPr>
          <p:spPr>
            <a:xfrm>
              <a:off x="4954750" y="1056275"/>
              <a:ext cx="234750" cy="19025"/>
            </a:xfrm>
            <a:custGeom>
              <a:avLst/>
              <a:gdLst/>
              <a:ahLst/>
              <a:cxnLst/>
              <a:rect l="l" t="t" r="r" b="b"/>
              <a:pathLst>
                <a:path w="9390" h="761" extrusionOk="0">
                  <a:moveTo>
                    <a:pt x="191" y="1"/>
                  </a:moveTo>
                  <a:cubicBezTo>
                    <a:pt x="96" y="1"/>
                    <a:pt x="1" y="76"/>
                    <a:pt x="45" y="187"/>
                  </a:cubicBezTo>
                  <a:cubicBezTo>
                    <a:pt x="223" y="631"/>
                    <a:pt x="664" y="635"/>
                    <a:pt x="1088" y="652"/>
                  </a:cubicBezTo>
                  <a:cubicBezTo>
                    <a:pt x="1998" y="694"/>
                    <a:pt x="2907" y="714"/>
                    <a:pt x="3816" y="729"/>
                  </a:cubicBezTo>
                  <a:cubicBezTo>
                    <a:pt x="4291" y="737"/>
                    <a:pt x="4767" y="740"/>
                    <a:pt x="5242" y="740"/>
                  </a:cubicBezTo>
                  <a:cubicBezTo>
                    <a:pt x="5717" y="740"/>
                    <a:pt x="6192" y="737"/>
                    <a:pt x="6667" y="732"/>
                  </a:cubicBezTo>
                  <a:cubicBezTo>
                    <a:pt x="7536" y="721"/>
                    <a:pt x="8434" y="760"/>
                    <a:pt x="9293" y="615"/>
                  </a:cubicBezTo>
                  <a:cubicBezTo>
                    <a:pt x="9390" y="598"/>
                    <a:pt x="9352" y="466"/>
                    <a:pt x="9271" y="455"/>
                  </a:cubicBezTo>
                  <a:cubicBezTo>
                    <a:pt x="8777" y="401"/>
                    <a:pt x="8274" y="384"/>
                    <a:pt x="7767" y="384"/>
                  </a:cubicBezTo>
                  <a:cubicBezTo>
                    <a:pt x="6851" y="384"/>
                    <a:pt x="5923" y="441"/>
                    <a:pt x="5018" y="441"/>
                  </a:cubicBezTo>
                  <a:cubicBezTo>
                    <a:pt x="4948" y="441"/>
                    <a:pt x="4878" y="440"/>
                    <a:pt x="4809" y="439"/>
                  </a:cubicBezTo>
                  <a:cubicBezTo>
                    <a:pt x="4064" y="431"/>
                    <a:pt x="3320" y="420"/>
                    <a:pt x="2577" y="398"/>
                  </a:cubicBezTo>
                  <a:cubicBezTo>
                    <a:pt x="2566" y="397"/>
                    <a:pt x="2555" y="397"/>
                    <a:pt x="2542" y="397"/>
                  </a:cubicBezTo>
                  <a:cubicBezTo>
                    <a:pt x="2366" y="397"/>
                    <a:pt x="2015" y="419"/>
                    <a:pt x="1644" y="419"/>
                  </a:cubicBezTo>
                  <a:cubicBezTo>
                    <a:pt x="1067" y="419"/>
                    <a:pt x="440" y="367"/>
                    <a:pt x="342" y="103"/>
                  </a:cubicBezTo>
                  <a:cubicBezTo>
                    <a:pt x="315" y="31"/>
                    <a:pt x="253" y="1"/>
                    <a:pt x="191"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16"/>
            <p:cNvSpPr/>
            <p:nvPr/>
          </p:nvSpPr>
          <p:spPr>
            <a:xfrm>
              <a:off x="4984850" y="1075425"/>
              <a:ext cx="17775" cy="17775"/>
            </a:xfrm>
            <a:custGeom>
              <a:avLst/>
              <a:gdLst/>
              <a:ahLst/>
              <a:cxnLst/>
              <a:rect l="l" t="t" r="r" b="b"/>
              <a:pathLst>
                <a:path w="711" h="711" extrusionOk="0">
                  <a:moveTo>
                    <a:pt x="354" y="1"/>
                  </a:moveTo>
                  <a:cubicBezTo>
                    <a:pt x="159" y="1"/>
                    <a:pt x="1" y="159"/>
                    <a:pt x="1" y="356"/>
                  </a:cubicBezTo>
                  <a:cubicBezTo>
                    <a:pt x="1" y="552"/>
                    <a:pt x="159" y="710"/>
                    <a:pt x="354" y="710"/>
                  </a:cubicBezTo>
                  <a:cubicBezTo>
                    <a:pt x="552" y="710"/>
                    <a:pt x="710" y="552"/>
                    <a:pt x="710" y="356"/>
                  </a:cubicBezTo>
                  <a:cubicBezTo>
                    <a:pt x="710" y="159"/>
                    <a:pt x="552" y="1"/>
                    <a:pt x="354"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16"/>
            <p:cNvSpPr/>
            <p:nvPr/>
          </p:nvSpPr>
          <p:spPr>
            <a:xfrm>
              <a:off x="5137225" y="1075425"/>
              <a:ext cx="17750" cy="17775"/>
            </a:xfrm>
            <a:custGeom>
              <a:avLst/>
              <a:gdLst/>
              <a:ahLst/>
              <a:cxnLst/>
              <a:rect l="l" t="t" r="r" b="b"/>
              <a:pathLst>
                <a:path w="710" h="711" extrusionOk="0">
                  <a:moveTo>
                    <a:pt x="354" y="1"/>
                  </a:moveTo>
                  <a:cubicBezTo>
                    <a:pt x="158" y="1"/>
                    <a:pt x="0" y="159"/>
                    <a:pt x="0" y="356"/>
                  </a:cubicBezTo>
                  <a:cubicBezTo>
                    <a:pt x="0" y="552"/>
                    <a:pt x="158" y="710"/>
                    <a:pt x="354" y="710"/>
                  </a:cubicBezTo>
                  <a:cubicBezTo>
                    <a:pt x="551" y="710"/>
                    <a:pt x="709" y="552"/>
                    <a:pt x="709" y="356"/>
                  </a:cubicBezTo>
                  <a:cubicBezTo>
                    <a:pt x="709" y="159"/>
                    <a:pt x="551" y="1"/>
                    <a:pt x="354"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1" name="Google Shape;1241;p16"/>
            <p:cNvSpPr/>
            <p:nvPr/>
          </p:nvSpPr>
          <p:spPr>
            <a:xfrm>
              <a:off x="5014950" y="730025"/>
              <a:ext cx="140675" cy="125300"/>
            </a:xfrm>
            <a:custGeom>
              <a:avLst/>
              <a:gdLst/>
              <a:ahLst/>
              <a:cxnLst/>
              <a:rect l="l" t="t" r="r" b="b"/>
              <a:pathLst>
                <a:path w="5627" h="5012" extrusionOk="0">
                  <a:moveTo>
                    <a:pt x="2855" y="1"/>
                  </a:moveTo>
                  <a:cubicBezTo>
                    <a:pt x="2622" y="20"/>
                    <a:pt x="2100" y="62"/>
                    <a:pt x="1792" y="86"/>
                  </a:cubicBezTo>
                  <a:cubicBezTo>
                    <a:pt x="1634" y="97"/>
                    <a:pt x="1483" y="161"/>
                    <a:pt x="1364" y="262"/>
                  </a:cubicBezTo>
                  <a:cubicBezTo>
                    <a:pt x="951" y="613"/>
                    <a:pt x="0" y="1426"/>
                    <a:pt x="18" y="1430"/>
                  </a:cubicBezTo>
                  <a:cubicBezTo>
                    <a:pt x="42" y="1437"/>
                    <a:pt x="1447" y="2853"/>
                    <a:pt x="1447" y="2853"/>
                  </a:cubicBezTo>
                  <a:lnTo>
                    <a:pt x="1942" y="2197"/>
                  </a:lnTo>
                  <a:lnTo>
                    <a:pt x="1942" y="2197"/>
                  </a:lnTo>
                  <a:cubicBezTo>
                    <a:pt x="1663" y="3113"/>
                    <a:pt x="956" y="4753"/>
                    <a:pt x="956" y="4753"/>
                  </a:cubicBezTo>
                  <a:lnTo>
                    <a:pt x="2412" y="4973"/>
                  </a:lnTo>
                  <a:cubicBezTo>
                    <a:pt x="2580" y="4999"/>
                    <a:pt x="2750" y="5012"/>
                    <a:pt x="2920" y="5012"/>
                  </a:cubicBezTo>
                  <a:cubicBezTo>
                    <a:pt x="3039" y="5012"/>
                    <a:pt x="3158" y="5005"/>
                    <a:pt x="3277" y="4993"/>
                  </a:cubicBezTo>
                  <a:lnTo>
                    <a:pt x="4794" y="4837"/>
                  </a:lnTo>
                  <a:cubicBezTo>
                    <a:pt x="4794" y="4837"/>
                    <a:pt x="4643" y="3668"/>
                    <a:pt x="4533" y="2785"/>
                  </a:cubicBezTo>
                  <a:lnTo>
                    <a:pt x="5627" y="2353"/>
                  </a:lnTo>
                  <a:lnTo>
                    <a:pt x="5047" y="521"/>
                  </a:lnTo>
                  <a:cubicBezTo>
                    <a:pt x="4977" y="299"/>
                    <a:pt x="4786" y="139"/>
                    <a:pt x="4557" y="108"/>
                  </a:cubicBezTo>
                  <a:lnTo>
                    <a:pt x="3782" y="5"/>
                  </a:lnTo>
                  <a:lnTo>
                    <a:pt x="3756" y="383"/>
                  </a:lnTo>
                  <a:cubicBezTo>
                    <a:pt x="3749" y="463"/>
                    <a:pt x="3682" y="517"/>
                    <a:pt x="3610" y="517"/>
                  </a:cubicBezTo>
                  <a:cubicBezTo>
                    <a:pt x="3581" y="517"/>
                    <a:pt x="3552" y="508"/>
                    <a:pt x="3525" y="488"/>
                  </a:cubicBezTo>
                  <a:lnTo>
                    <a:pt x="2855" y="1"/>
                  </a:ln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2" name="Google Shape;1242;p16"/>
            <p:cNvSpPr/>
            <p:nvPr/>
          </p:nvSpPr>
          <p:spPr>
            <a:xfrm>
              <a:off x="5083200" y="874800"/>
              <a:ext cx="92350" cy="167500"/>
            </a:xfrm>
            <a:custGeom>
              <a:avLst/>
              <a:gdLst/>
              <a:ahLst/>
              <a:cxnLst/>
              <a:rect l="l" t="t" r="r" b="b"/>
              <a:pathLst>
                <a:path w="3694" h="6700" extrusionOk="0">
                  <a:moveTo>
                    <a:pt x="2389" y="1"/>
                  </a:moveTo>
                  <a:lnTo>
                    <a:pt x="351" y="640"/>
                  </a:lnTo>
                  <a:lnTo>
                    <a:pt x="1254" y="3348"/>
                  </a:lnTo>
                  <a:lnTo>
                    <a:pt x="0" y="6638"/>
                  </a:lnTo>
                  <a:lnTo>
                    <a:pt x="1575" y="6699"/>
                  </a:lnTo>
                  <a:lnTo>
                    <a:pt x="3542" y="3524"/>
                  </a:lnTo>
                  <a:cubicBezTo>
                    <a:pt x="3676" y="3304"/>
                    <a:pt x="3694" y="3034"/>
                    <a:pt x="3589" y="2801"/>
                  </a:cubicBezTo>
                  <a:lnTo>
                    <a:pt x="2389" y="1"/>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3" name="Google Shape;1243;p16"/>
            <p:cNvSpPr/>
            <p:nvPr/>
          </p:nvSpPr>
          <p:spPr>
            <a:xfrm>
              <a:off x="4882850" y="687000"/>
              <a:ext cx="26475" cy="64800"/>
            </a:xfrm>
            <a:custGeom>
              <a:avLst/>
              <a:gdLst/>
              <a:ahLst/>
              <a:cxnLst/>
              <a:rect l="l" t="t" r="r" b="b"/>
              <a:pathLst>
                <a:path w="1059" h="2592" extrusionOk="0">
                  <a:moveTo>
                    <a:pt x="261" y="0"/>
                  </a:moveTo>
                  <a:cubicBezTo>
                    <a:pt x="249" y="0"/>
                    <a:pt x="238" y="1"/>
                    <a:pt x="226" y="2"/>
                  </a:cubicBezTo>
                  <a:lnTo>
                    <a:pt x="376" y="66"/>
                  </a:lnTo>
                  <a:cubicBezTo>
                    <a:pt x="363" y="149"/>
                    <a:pt x="314" y="222"/>
                    <a:pt x="275" y="296"/>
                  </a:cubicBezTo>
                  <a:cubicBezTo>
                    <a:pt x="220" y="406"/>
                    <a:pt x="178" y="523"/>
                    <a:pt x="152" y="643"/>
                  </a:cubicBezTo>
                  <a:cubicBezTo>
                    <a:pt x="121" y="755"/>
                    <a:pt x="150" y="841"/>
                    <a:pt x="141" y="955"/>
                  </a:cubicBezTo>
                  <a:cubicBezTo>
                    <a:pt x="128" y="1124"/>
                    <a:pt x="66" y="1285"/>
                    <a:pt x="33" y="1449"/>
                  </a:cubicBezTo>
                  <a:cubicBezTo>
                    <a:pt x="7" y="1583"/>
                    <a:pt x="0" y="1728"/>
                    <a:pt x="49" y="1851"/>
                  </a:cubicBezTo>
                  <a:cubicBezTo>
                    <a:pt x="56" y="1867"/>
                    <a:pt x="70" y="1875"/>
                    <a:pt x="84" y="1875"/>
                  </a:cubicBezTo>
                  <a:cubicBezTo>
                    <a:pt x="100" y="1875"/>
                    <a:pt x="115" y="1865"/>
                    <a:pt x="121" y="1847"/>
                  </a:cubicBezTo>
                  <a:cubicBezTo>
                    <a:pt x="163" y="1695"/>
                    <a:pt x="209" y="1546"/>
                    <a:pt x="257" y="1397"/>
                  </a:cubicBezTo>
                  <a:lnTo>
                    <a:pt x="257" y="1397"/>
                  </a:lnTo>
                  <a:cubicBezTo>
                    <a:pt x="299" y="1489"/>
                    <a:pt x="266" y="1594"/>
                    <a:pt x="244" y="1693"/>
                  </a:cubicBezTo>
                  <a:cubicBezTo>
                    <a:pt x="224" y="1785"/>
                    <a:pt x="211" y="1880"/>
                    <a:pt x="202" y="1974"/>
                  </a:cubicBezTo>
                  <a:lnTo>
                    <a:pt x="180" y="2178"/>
                  </a:lnTo>
                  <a:cubicBezTo>
                    <a:pt x="176" y="2220"/>
                    <a:pt x="172" y="2262"/>
                    <a:pt x="174" y="2306"/>
                  </a:cubicBezTo>
                  <a:cubicBezTo>
                    <a:pt x="174" y="2356"/>
                    <a:pt x="185" y="2407"/>
                    <a:pt x="200" y="2457"/>
                  </a:cubicBezTo>
                  <a:cubicBezTo>
                    <a:pt x="211" y="2499"/>
                    <a:pt x="233" y="2536"/>
                    <a:pt x="266" y="2565"/>
                  </a:cubicBezTo>
                  <a:cubicBezTo>
                    <a:pt x="294" y="2583"/>
                    <a:pt x="325" y="2592"/>
                    <a:pt x="357" y="2592"/>
                  </a:cubicBezTo>
                  <a:cubicBezTo>
                    <a:pt x="383" y="2592"/>
                    <a:pt x="410" y="2586"/>
                    <a:pt x="435" y="2574"/>
                  </a:cubicBezTo>
                  <a:cubicBezTo>
                    <a:pt x="490" y="2541"/>
                    <a:pt x="536" y="2499"/>
                    <a:pt x="571" y="2446"/>
                  </a:cubicBezTo>
                  <a:cubicBezTo>
                    <a:pt x="633" y="2363"/>
                    <a:pt x="688" y="2273"/>
                    <a:pt x="734" y="2181"/>
                  </a:cubicBezTo>
                  <a:lnTo>
                    <a:pt x="901" y="1838"/>
                  </a:lnTo>
                  <a:cubicBezTo>
                    <a:pt x="929" y="1781"/>
                    <a:pt x="958" y="1724"/>
                    <a:pt x="982" y="1667"/>
                  </a:cubicBezTo>
                  <a:cubicBezTo>
                    <a:pt x="1017" y="1594"/>
                    <a:pt x="1039" y="1517"/>
                    <a:pt x="1050" y="1438"/>
                  </a:cubicBezTo>
                  <a:cubicBezTo>
                    <a:pt x="1059" y="1370"/>
                    <a:pt x="1052" y="1302"/>
                    <a:pt x="1032" y="1239"/>
                  </a:cubicBezTo>
                  <a:cubicBezTo>
                    <a:pt x="1004" y="1164"/>
                    <a:pt x="964" y="1094"/>
                    <a:pt x="914" y="1032"/>
                  </a:cubicBezTo>
                  <a:lnTo>
                    <a:pt x="780" y="839"/>
                  </a:lnTo>
                  <a:cubicBezTo>
                    <a:pt x="710" y="740"/>
                    <a:pt x="637" y="639"/>
                    <a:pt x="606" y="520"/>
                  </a:cubicBezTo>
                  <a:cubicBezTo>
                    <a:pt x="573" y="395"/>
                    <a:pt x="587" y="255"/>
                    <a:pt x="519" y="143"/>
                  </a:cubicBezTo>
                  <a:cubicBezTo>
                    <a:pt x="463" y="54"/>
                    <a:pt x="365" y="0"/>
                    <a:pt x="261"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4" name="Google Shape;1244;p16"/>
            <p:cNvSpPr/>
            <p:nvPr/>
          </p:nvSpPr>
          <p:spPr>
            <a:xfrm>
              <a:off x="4933750" y="668650"/>
              <a:ext cx="15125" cy="34225"/>
            </a:xfrm>
            <a:custGeom>
              <a:avLst/>
              <a:gdLst/>
              <a:ahLst/>
              <a:cxnLst/>
              <a:rect l="l" t="t" r="r" b="b"/>
              <a:pathLst>
                <a:path w="605" h="1369" extrusionOk="0">
                  <a:moveTo>
                    <a:pt x="97" y="0"/>
                  </a:moveTo>
                  <a:lnTo>
                    <a:pt x="0" y="1327"/>
                  </a:lnTo>
                  <a:cubicBezTo>
                    <a:pt x="167" y="1328"/>
                    <a:pt x="225" y="1369"/>
                    <a:pt x="284" y="1369"/>
                  </a:cubicBezTo>
                  <a:cubicBezTo>
                    <a:pt x="330" y="1369"/>
                    <a:pt x="376" y="1345"/>
                    <a:pt x="472" y="1261"/>
                  </a:cubicBezTo>
                  <a:cubicBezTo>
                    <a:pt x="538" y="1204"/>
                    <a:pt x="584" y="1011"/>
                    <a:pt x="595" y="925"/>
                  </a:cubicBezTo>
                  <a:cubicBezTo>
                    <a:pt x="604" y="874"/>
                    <a:pt x="584" y="473"/>
                    <a:pt x="571" y="424"/>
                  </a:cubicBezTo>
                  <a:cubicBezTo>
                    <a:pt x="518" y="235"/>
                    <a:pt x="481" y="279"/>
                    <a:pt x="330" y="158"/>
                  </a:cubicBezTo>
                  <a:cubicBezTo>
                    <a:pt x="176" y="35"/>
                    <a:pt x="288" y="44"/>
                    <a:pt x="97"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5" name="Google Shape;1245;p16"/>
            <p:cNvSpPr/>
            <p:nvPr/>
          </p:nvSpPr>
          <p:spPr>
            <a:xfrm>
              <a:off x="4820250" y="1015575"/>
              <a:ext cx="35650" cy="32600"/>
            </a:xfrm>
            <a:custGeom>
              <a:avLst/>
              <a:gdLst/>
              <a:ahLst/>
              <a:cxnLst/>
              <a:rect l="l" t="t" r="r" b="b"/>
              <a:pathLst>
                <a:path w="1426" h="1304" extrusionOk="0">
                  <a:moveTo>
                    <a:pt x="1263" y="1"/>
                  </a:moveTo>
                  <a:lnTo>
                    <a:pt x="130" y="794"/>
                  </a:lnTo>
                  <a:cubicBezTo>
                    <a:pt x="1" y="1026"/>
                    <a:pt x="394" y="1303"/>
                    <a:pt x="394" y="1303"/>
                  </a:cubicBezTo>
                  <a:lnTo>
                    <a:pt x="1426" y="686"/>
                  </a:lnTo>
                  <a:lnTo>
                    <a:pt x="1263" y="1"/>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6" name="Google Shape;1246;p16"/>
            <p:cNvSpPr/>
            <p:nvPr/>
          </p:nvSpPr>
          <p:spPr>
            <a:xfrm>
              <a:off x="4904475" y="709725"/>
              <a:ext cx="20900" cy="40475"/>
            </a:xfrm>
            <a:custGeom>
              <a:avLst/>
              <a:gdLst/>
              <a:ahLst/>
              <a:cxnLst/>
              <a:rect l="l" t="t" r="r" b="b"/>
              <a:pathLst>
                <a:path w="836" h="1619" extrusionOk="0">
                  <a:moveTo>
                    <a:pt x="225" y="0"/>
                  </a:moveTo>
                  <a:cubicBezTo>
                    <a:pt x="216" y="24"/>
                    <a:pt x="1" y="813"/>
                    <a:pt x="1" y="813"/>
                  </a:cubicBezTo>
                  <a:cubicBezTo>
                    <a:pt x="1" y="813"/>
                    <a:pt x="771" y="1533"/>
                    <a:pt x="835" y="1619"/>
                  </a:cubicBezTo>
                  <a:cubicBezTo>
                    <a:pt x="824" y="1570"/>
                    <a:pt x="811" y="1320"/>
                    <a:pt x="798" y="1043"/>
                  </a:cubicBezTo>
                  <a:cubicBezTo>
                    <a:pt x="793" y="938"/>
                    <a:pt x="789" y="828"/>
                    <a:pt x="782" y="727"/>
                  </a:cubicBezTo>
                  <a:cubicBezTo>
                    <a:pt x="774" y="468"/>
                    <a:pt x="767" y="255"/>
                    <a:pt x="767" y="255"/>
                  </a:cubicBezTo>
                  <a:lnTo>
                    <a:pt x="225" y="0"/>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7" name="Google Shape;1247;p16"/>
            <p:cNvSpPr/>
            <p:nvPr/>
          </p:nvSpPr>
          <p:spPr>
            <a:xfrm>
              <a:off x="4897550" y="1046600"/>
              <a:ext cx="15725" cy="28800"/>
            </a:xfrm>
            <a:custGeom>
              <a:avLst/>
              <a:gdLst/>
              <a:ahLst/>
              <a:cxnLst/>
              <a:rect l="l" t="t" r="r" b="b"/>
              <a:pathLst>
                <a:path w="629" h="1152" extrusionOk="0">
                  <a:moveTo>
                    <a:pt x="629" y="1"/>
                  </a:moveTo>
                  <a:lnTo>
                    <a:pt x="150" y="40"/>
                  </a:lnTo>
                  <a:cubicBezTo>
                    <a:pt x="150" y="405"/>
                    <a:pt x="102" y="769"/>
                    <a:pt x="1" y="1121"/>
                  </a:cubicBezTo>
                  <a:cubicBezTo>
                    <a:pt x="18" y="1121"/>
                    <a:pt x="34" y="1120"/>
                    <a:pt x="51" y="1120"/>
                  </a:cubicBezTo>
                  <a:cubicBezTo>
                    <a:pt x="234" y="1120"/>
                    <a:pt x="417" y="1131"/>
                    <a:pt x="600" y="1152"/>
                  </a:cubicBezTo>
                  <a:cubicBezTo>
                    <a:pt x="609" y="765"/>
                    <a:pt x="618" y="383"/>
                    <a:pt x="629"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8" name="Google Shape;1248;p16"/>
            <p:cNvSpPr/>
            <p:nvPr/>
          </p:nvSpPr>
          <p:spPr>
            <a:xfrm>
              <a:off x="4894600" y="1072300"/>
              <a:ext cx="46300" cy="18750"/>
            </a:xfrm>
            <a:custGeom>
              <a:avLst/>
              <a:gdLst/>
              <a:ahLst/>
              <a:cxnLst/>
              <a:rect l="l" t="t" r="r" b="b"/>
              <a:pathLst>
                <a:path w="1852" h="750" extrusionOk="0">
                  <a:moveTo>
                    <a:pt x="132" y="1"/>
                  </a:moveTo>
                  <a:cubicBezTo>
                    <a:pt x="106" y="170"/>
                    <a:pt x="18" y="321"/>
                    <a:pt x="5" y="495"/>
                  </a:cubicBezTo>
                  <a:cubicBezTo>
                    <a:pt x="0" y="580"/>
                    <a:pt x="5" y="666"/>
                    <a:pt x="20" y="749"/>
                  </a:cubicBezTo>
                  <a:lnTo>
                    <a:pt x="1852" y="741"/>
                  </a:lnTo>
                  <a:cubicBezTo>
                    <a:pt x="1838" y="679"/>
                    <a:pt x="1808" y="624"/>
                    <a:pt x="1762" y="582"/>
                  </a:cubicBezTo>
                  <a:cubicBezTo>
                    <a:pt x="1632" y="462"/>
                    <a:pt x="1415" y="466"/>
                    <a:pt x="1248" y="438"/>
                  </a:cubicBezTo>
                  <a:cubicBezTo>
                    <a:pt x="999" y="396"/>
                    <a:pt x="749" y="301"/>
                    <a:pt x="716" y="38"/>
                  </a:cubicBezTo>
                  <a:lnTo>
                    <a:pt x="712" y="38"/>
                  </a:lnTo>
                  <a:cubicBezTo>
                    <a:pt x="638" y="47"/>
                    <a:pt x="563" y="53"/>
                    <a:pt x="487" y="53"/>
                  </a:cubicBezTo>
                  <a:cubicBezTo>
                    <a:pt x="366" y="53"/>
                    <a:pt x="245" y="38"/>
                    <a:pt x="132"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16"/>
            <p:cNvSpPr/>
            <p:nvPr/>
          </p:nvSpPr>
          <p:spPr>
            <a:xfrm>
              <a:off x="4806475" y="1035400"/>
              <a:ext cx="28300" cy="43350"/>
            </a:xfrm>
            <a:custGeom>
              <a:avLst/>
              <a:gdLst/>
              <a:ahLst/>
              <a:cxnLst/>
              <a:rect l="l" t="t" r="r" b="b"/>
              <a:pathLst>
                <a:path w="1132" h="1734" extrusionOk="0">
                  <a:moveTo>
                    <a:pt x="688" y="1"/>
                  </a:moveTo>
                  <a:cubicBezTo>
                    <a:pt x="600" y="80"/>
                    <a:pt x="466" y="97"/>
                    <a:pt x="352" y="143"/>
                  </a:cubicBezTo>
                  <a:cubicBezTo>
                    <a:pt x="187" y="207"/>
                    <a:pt x="90" y="315"/>
                    <a:pt x="0" y="436"/>
                  </a:cubicBezTo>
                  <a:cubicBezTo>
                    <a:pt x="27" y="488"/>
                    <a:pt x="55" y="539"/>
                    <a:pt x="88" y="587"/>
                  </a:cubicBezTo>
                  <a:cubicBezTo>
                    <a:pt x="356" y="980"/>
                    <a:pt x="644" y="1358"/>
                    <a:pt x="953" y="1718"/>
                  </a:cubicBezTo>
                  <a:cubicBezTo>
                    <a:pt x="958" y="1725"/>
                    <a:pt x="962" y="1729"/>
                    <a:pt x="967" y="1733"/>
                  </a:cubicBezTo>
                  <a:cubicBezTo>
                    <a:pt x="995" y="1701"/>
                    <a:pt x="1017" y="1663"/>
                    <a:pt x="1037" y="1624"/>
                  </a:cubicBezTo>
                  <a:cubicBezTo>
                    <a:pt x="1131" y="1426"/>
                    <a:pt x="982" y="1211"/>
                    <a:pt x="914" y="1026"/>
                  </a:cubicBezTo>
                  <a:cubicBezTo>
                    <a:pt x="844" y="831"/>
                    <a:pt x="813" y="642"/>
                    <a:pt x="960" y="501"/>
                  </a:cubicBezTo>
                  <a:cubicBezTo>
                    <a:pt x="953" y="493"/>
                    <a:pt x="945" y="482"/>
                    <a:pt x="938" y="473"/>
                  </a:cubicBezTo>
                  <a:cubicBezTo>
                    <a:pt x="828" y="330"/>
                    <a:pt x="743" y="170"/>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0" name="Google Shape;1250;p16"/>
            <p:cNvSpPr/>
            <p:nvPr/>
          </p:nvSpPr>
          <p:spPr>
            <a:xfrm>
              <a:off x="4893550" y="981600"/>
              <a:ext cx="38075" cy="73650"/>
            </a:xfrm>
            <a:custGeom>
              <a:avLst/>
              <a:gdLst/>
              <a:ahLst/>
              <a:cxnLst/>
              <a:rect l="l" t="t" r="r" b="b"/>
              <a:pathLst>
                <a:path w="1523" h="2946" extrusionOk="0">
                  <a:moveTo>
                    <a:pt x="1522" y="0"/>
                  </a:moveTo>
                  <a:lnTo>
                    <a:pt x="0" y="1276"/>
                  </a:lnTo>
                  <a:cubicBezTo>
                    <a:pt x="0" y="1276"/>
                    <a:pt x="121" y="2522"/>
                    <a:pt x="69" y="2807"/>
                  </a:cubicBezTo>
                  <a:lnTo>
                    <a:pt x="1151" y="2946"/>
                  </a:lnTo>
                  <a:cubicBezTo>
                    <a:pt x="1303" y="1966"/>
                    <a:pt x="1206" y="940"/>
                    <a:pt x="1522"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1" name="Google Shape;1251;p16"/>
            <p:cNvSpPr/>
            <p:nvPr/>
          </p:nvSpPr>
          <p:spPr>
            <a:xfrm>
              <a:off x="4841000" y="837525"/>
              <a:ext cx="100900" cy="198350"/>
            </a:xfrm>
            <a:custGeom>
              <a:avLst/>
              <a:gdLst/>
              <a:ahLst/>
              <a:cxnLst/>
              <a:rect l="l" t="t" r="r" b="b"/>
              <a:pathLst>
                <a:path w="4036" h="7934" extrusionOk="0">
                  <a:moveTo>
                    <a:pt x="2153" y="1"/>
                  </a:moveTo>
                  <a:cubicBezTo>
                    <a:pt x="1312" y="1712"/>
                    <a:pt x="1652" y="5091"/>
                    <a:pt x="1652" y="5091"/>
                  </a:cubicBezTo>
                  <a:cubicBezTo>
                    <a:pt x="1652" y="5091"/>
                    <a:pt x="1690" y="5706"/>
                    <a:pt x="1665" y="5772"/>
                  </a:cubicBezTo>
                  <a:cubicBezTo>
                    <a:pt x="1646" y="5827"/>
                    <a:pt x="1597" y="5864"/>
                    <a:pt x="1553" y="5900"/>
                  </a:cubicBezTo>
                  <a:lnTo>
                    <a:pt x="1" y="7121"/>
                  </a:lnTo>
                  <a:lnTo>
                    <a:pt x="504" y="7841"/>
                  </a:lnTo>
                  <a:cubicBezTo>
                    <a:pt x="523" y="7878"/>
                    <a:pt x="554" y="7907"/>
                    <a:pt x="592" y="7927"/>
                  </a:cubicBezTo>
                  <a:cubicBezTo>
                    <a:pt x="604" y="7931"/>
                    <a:pt x="617" y="7933"/>
                    <a:pt x="631" y="7933"/>
                  </a:cubicBezTo>
                  <a:cubicBezTo>
                    <a:pt x="674" y="7933"/>
                    <a:pt x="720" y="7912"/>
                    <a:pt x="758" y="7892"/>
                  </a:cubicBezTo>
                  <a:lnTo>
                    <a:pt x="3374" y="6523"/>
                  </a:lnTo>
                  <a:cubicBezTo>
                    <a:pt x="3493" y="6460"/>
                    <a:pt x="3613" y="6396"/>
                    <a:pt x="3693" y="6288"/>
                  </a:cubicBezTo>
                  <a:cubicBezTo>
                    <a:pt x="3791" y="6157"/>
                    <a:pt x="3811" y="5983"/>
                    <a:pt x="3824" y="5818"/>
                  </a:cubicBezTo>
                  <a:cubicBezTo>
                    <a:pt x="3941" y="4437"/>
                    <a:pt x="4011" y="3053"/>
                    <a:pt x="4035" y="1665"/>
                  </a:cubicBezTo>
                  <a:lnTo>
                    <a:pt x="3993" y="242"/>
                  </a:lnTo>
                  <a:lnTo>
                    <a:pt x="2206" y="3"/>
                  </a:lnTo>
                  <a:lnTo>
                    <a:pt x="2153" y="1"/>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16"/>
            <p:cNvSpPr/>
            <p:nvPr/>
          </p:nvSpPr>
          <p:spPr>
            <a:xfrm>
              <a:off x="4870925" y="748425"/>
              <a:ext cx="81075" cy="126900"/>
            </a:xfrm>
            <a:custGeom>
              <a:avLst/>
              <a:gdLst/>
              <a:ahLst/>
              <a:cxnLst/>
              <a:rect l="l" t="t" r="r" b="b"/>
              <a:pathLst>
                <a:path w="3243" h="5076" extrusionOk="0">
                  <a:moveTo>
                    <a:pt x="2252" y="0"/>
                  </a:moveTo>
                  <a:lnTo>
                    <a:pt x="1" y="1149"/>
                  </a:lnTo>
                  <a:lnTo>
                    <a:pt x="304" y="5043"/>
                  </a:lnTo>
                  <a:lnTo>
                    <a:pt x="3242" y="5076"/>
                  </a:lnTo>
                  <a:cubicBezTo>
                    <a:pt x="3242" y="5076"/>
                    <a:pt x="2827" y="1931"/>
                    <a:pt x="2682" y="1276"/>
                  </a:cubicBezTo>
                  <a:cubicBezTo>
                    <a:pt x="2539" y="622"/>
                    <a:pt x="2252" y="0"/>
                    <a:pt x="225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16"/>
            <p:cNvSpPr/>
            <p:nvPr/>
          </p:nvSpPr>
          <p:spPr>
            <a:xfrm>
              <a:off x="4890250" y="731850"/>
              <a:ext cx="50975" cy="124400"/>
            </a:xfrm>
            <a:custGeom>
              <a:avLst/>
              <a:gdLst/>
              <a:ahLst/>
              <a:cxnLst/>
              <a:rect l="l" t="t" r="r" b="b"/>
              <a:pathLst>
                <a:path w="2039" h="4976" extrusionOk="0">
                  <a:moveTo>
                    <a:pt x="589" y="0"/>
                  </a:moveTo>
                  <a:lnTo>
                    <a:pt x="1" y="802"/>
                  </a:lnTo>
                  <a:lnTo>
                    <a:pt x="317" y="2732"/>
                  </a:lnTo>
                  <a:lnTo>
                    <a:pt x="682" y="4974"/>
                  </a:lnTo>
                  <a:cubicBezTo>
                    <a:pt x="708" y="4975"/>
                    <a:pt x="735" y="4975"/>
                    <a:pt x="761" y="4975"/>
                  </a:cubicBezTo>
                  <a:cubicBezTo>
                    <a:pt x="1197" y="4975"/>
                    <a:pt x="1627" y="4922"/>
                    <a:pt x="2039" y="4742"/>
                  </a:cubicBezTo>
                  <a:cubicBezTo>
                    <a:pt x="1898" y="3745"/>
                    <a:pt x="1892" y="2723"/>
                    <a:pt x="1685" y="1735"/>
                  </a:cubicBezTo>
                  <a:cubicBezTo>
                    <a:pt x="1536" y="1024"/>
                    <a:pt x="1259" y="275"/>
                    <a:pt x="589"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16"/>
            <p:cNvSpPr/>
            <p:nvPr/>
          </p:nvSpPr>
          <p:spPr>
            <a:xfrm>
              <a:off x="4906025" y="836450"/>
              <a:ext cx="31975" cy="7950"/>
            </a:xfrm>
            <a:custGeom>
              <a:avLst/>
              <a:gdLst/>
              <a:ahLst/>
              <a:cxnLst/>
              <a:rect l="l" t="t" r="r" b="b"/>
              <a:pathLst>
                <a:path w="1279" h="318" extrusionOk="0">
                  <a:moveTo>
                    <a:pt x="1184" y="1"/>
                  </a:moveTo>
                  <a:cubicBezTo>
                    <a:pt x="1178" y="1"/>
                    <a:pt x="1171" y="2"/>
                    <a:pt x="1164" y="4"/>
                  </a:cubicBezTo>
                  <a:cubicBezTo>
                    <a:pt x="975" y="66"/>
                    <a:pt x="795" y="129"/>
                    <a:pt x="595" y="151"/>
                  </a:cubicBezTo>
                  <a:cubicBezTo>
                    <a:pt x="539" y="158"/>
                    <a:pt x="483" y="160"/>
                    <a:pt x="427" y="160"/>
                  </a:cubicBezTo>
                  <a:cubicBezTo>
                    <a:pt x="339" y="160"/>
                    <a:pt x="252" y="155"/>
                    <a:pt x="163" y="155"/>
                  </a:cubicBezTo>
                  <a:cubicBezTo>
                    <a:pt x="130" y="155"/>
                    <a:pt x="97" y="156"/>
                    <a:pt x="64" y="158"/>
                  </a:cubicBezTo>
                  <a:cubicBezTo>
                    <a:pt x="11" y="162"/>
                    <a:pt x="0" y="237"/>
                    <a:pt x="51" y="252"/>
                  </a:cubicBezTo>
                  <a:cubicBezTo>
                    <a:pt x="167" y="298"/>
                    <a:pt x="300" y="318"/>
                    <a:pt x="437" y="318"/>
                  </a:cubicBezTo>
                  <a:cubicBezTo>
                    <a:pt x="711" y="318"/>
                    <a:pt x="1002" y="239"/>
                    <a:pt x="1217" y="129"/>
                  </a:cubicBezTo>
                  <a:cubicBezTo>
                    <a:pt x="1278" y="98"/>
                    <a:pt x="1246" y="1"/>
                    <a:pt x="1184"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16"/>
            <p:cNvSpPr/>
            <p:nvPr/>
          </p:nvSpPr>
          <p:spPr>
            <a:xfrm>
              <a:off x="4902950" y="779700"/>
              <a:ext cx="30675" cy="7200"/>
            </a:xfrm>
            <a:custGeom>
              <a:avLst/>
              <a:gdLst/>
              <a:ahLst/>
              <a:cxnLst/>
              <a:rect l="l" t="t" r="r" b="b"/>
              <a:pathLst>
                <a:path w="1227" h="288" extrusionOk="0">
                  <a:moveTo>
                    <a:pt x="1168" y="1"/>
                  </a:moveTo>
                  <a:cubicBezTo>
                    <a:pt x="1167" y="1"/>
                    <a:pt x="1165" y="1"/>
                    <a:pt x="1164" y="1"/>
                  </a:cubicBezTo>
                  <a:cubicBezTo>
                    <a:pt x="986" y="14"/>
                    <a:pt x="813" y="85"/>
                    <a:pt x="635" y="120"/>
                  </a:cubicBezTo>
                  <a:cubicBezTo>
                    <a:pt x="437" y="159"/>
                    <a:pt x="233" y="177"/>
                    <a:pt x="37" y="223"/>
                  </a:cubicBezTo>
                  <a:cubicBezTo>
                    <a:pt x="0" y="230"/>
                    <a:pt x="11" y="280"/>
                    <a:pt x="44" y="282"/>
                  </a:cubicBezTo>
                  <a:cubicBezTo>
                    <a:pt x="87" y="286"/>
                    <a:pt x="130" y="288"/>
                    <a:pt x="173" y="288"/>
                  </a:cubicBezTo>
                  <a:cubicBezTo>
                    <a:pt x="325" y="288"/>
                    <a:pt x="477" y="266"/>
                    <a:pt x="626" y="241"/>
                  </a:cubicBezTo>
                  <a:cubicBezTo>
                    <a:pt x="815" y="210"/>
                    <a:pt x="1021" y="183"/>
                    <a:pt x="1188" y="91"/>
                  </a:cubicBezTo>
                  <a:cubicBezTo>
                    <a:pt x="1227" y="70"/>
                    <a:pt x="1213" y="1"/>
                    <a:pt x="1168"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16"/>
            <p:cNvSpPr/>
            <p:nvPr/>
          </p:nvSpPr>
          <p:spPr>
            <a:xfrm>
              <a:off x="4921550" y="782800"/>
              <a:ext cx="10025" cy="56150"/>
            </a:xfrm>
            <a:custGeom>
              <a:avLst/>
              <a:gdLst/>
              <a:ahLst/>
              <a:cxnLst/>
              <a:rect l="l" t="t" r="r" b="b"/>
              <a:pathLst>
                <a:path w="401" h="2246" extrusionOk="0">
                  <a:moveTo>
                    <a:pt x="47" y="0"/>
                  </a:moveTo>
                  <a:cubicBezTo>
                    <a:pt x="24" y="0"/>
                    <a:pt x="1" y="17"/>
                    <a:pt x="1" y="46"/>
                  </a:cubicBezTo>
                  <a:cubicBezTo>
                    <a:pt x="7" y="431"/>
                    <a:pt x="71" y="817"/>
                    <a:pt x="117" y="1197"/>
                  </a:cubicBezTo>
                  <a:cubicBezTo>
                    <a:pt x="159" y="1533"/>
                    <a:pt x="176" y="1878"/>
                    <a:pt x="271" y="2201"/>
                  </a:cubicBezTo>
                  <a:cubicBezTo>
                    <a:pt x="280" y="2231"/>
                    <a:pt x="305" y="2245"/>
                    <a:pt x="330" y="2245"/>
                  </a:cubicBezTo>
                  <a:cubicBezTo>
                    <a:pt x="361" y="2245"/>
                    <a:pt x="392" y="2224"/>
                    <a:pt x="394" y="2185"/>
                  </a:cubicBezTo>
                  <a:cubicBezTo>
                    <a:pt x="400" y="1849"/>
                    <a:pt x="328" y="1509"/>
                    <a:pt x="279" y="1175"/>
                  </a:cubicBezTo>
                  <a:cubicBezTo>
                    <a:pt x="225" y="795"/>
                    <a:pt x="185" y="406"/>
                    <a:pt x="91" y="33"/>
                  </a:cubicBezTo>
                  <a:cubicBezTo>
                    <a:pt x="84" y="11"/>
                    <a:pt x="65" y="0"/>
                    <a:pt x="4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16"/>
            <p:cNvSpPr/>
            <p:nvPr/>
          </p:nvSpPr>
          <p:spPr>
            <a:xfrm>
              <a:off x="4816200" y="828225"/>
              <a:ext cx="178175" cy="129325"/>
            </a:xfrm>
            <a:custGeom>
              <a:avLst/>
              <a:gdLst/>
              <a:ahLst/>
              <a:cxnLst/>
              <a:rect l="l" t="t" r="r" b="b"/>
              <a:pathLst>
                <a:path w="7127" h="5173" extrusionOk="0">
                  <a:moveTo>
                    <a:pt x="760" y="0"/>
                  </a:moveTo>
                  <a:cubicBezTo>
                    <a:pt x="743" y="0"/>
                    <a:pt x="726" y="3"/>
                    <a:pt x="709" y="8"/>
                  </a:cubicBezTo>
                  <a:cubicBezTo>
                    <a:pt x="655" y="28"/>
                    <a:pt x="617" y="78"/>
                    <a:pt x="584" y="125"/>
                  </a:cubicBezTo>
                  <a:cubicBezTo>
                    <a:pt x="398" y="384"/>
                    <a:pt x="211" y="643"/>
                    <a:pt x="24" y="902"/>
                  </a:cubicBezTo>
                  <a:lnTo>
                    <a:pt x="0" y="928"/>
                  </a:lnTo>
                  <a:cubicBezTo>
                    <a:pt x="321" y="1429"/>
                    <a:pt x="813" y="1791"/>
                    <a:pt x="1298" y="2136"/>
                  </a:cubicBezTo>
                  <a:cubicBezTo>
                    <a:pt x="2607" y="3067"/>
                    <a:pt x="3947" y="3952"/>
                    <a:pt x="5319" y="4791"/>
                  </a:cubicBezTo>
                  <a:cubicBezTo>
                    <a:pt x="5594" y="4961"/>
                    <a:pt x="5881" y="5132"/>
                    <a:pt x="6204" y="5167"/>
                  </a:cubicBezTo>
                  <a:cubicBezTo>
                    <a:pt x="6237" y="5171"/>
                    <a:pt x="6270" y="5172"/>
                    <a:pt x="6303" y="5172"/>
                  </a:cubicBezTo>
                  <a:cubicBezTo>
                    <a:pt x="6597" y="5172"/>
                    <a:pt x="6902" y="5034"/>
                    <a:pt x="7012" y="4767"/>
                  </a:cubicBezTo>
                  <a:cubicBezTo>
                    <a:pt x="7127" y="4495"/>
                    <a:pt x="7010" y="4174"/>
                    <a:pt x="6813" y="3957"/>
                  </a:cubicBezTo>
                  <a:cubicBezTo>
                    <a:pt x="6615" y="3742"/>
                    <a:pt x="6092" y="3353"/>
                    <a:pt x="6092" y="3353"/>
                  </a:cubicBezTo>
                  <a:cubicBezTo>
                    <a:pt x="6092" y="3353"/>
                    <a:pt x="2844" y="761"/>
                    <a:pt x="896" y="32"/>
                  </a:cubicBezTo>
                  <a:cubicBezTo>
                    <a:pt x="852" y="16"/>
                    <a:pt x="806" y="0"/>
                    <a:pt x="76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16"/>
            <p:cNvSpPr/>
            <p:nvPr/>
          </p:nvSpPr>
          <p:spPr>
            <a:xfrm>
              <a:off x="4887450" y="899475"/>
              <a:ext cx="18100" cy="19500"/>
            </a:xfrm>
            <a:custGeom>
              <a:avLst/>
              <a:gdLst/>
              <a:ahLst/>
              <a:cxnLst/>
              <a:rect l="l" t="t" r="r" b="b"/>
              <a:pathLst>
                <a:path w="724" h="780" extrusionOk="0">
                  <a:moveTo>
                    <a:pt x="657" y="0"/>
                  </a:moveTo>
                  <a:lnTo>
                    <a:pt x="49" y="18"/>
                  </a:lnTo>
                  <a:lnTo>
                    <a:pt x="25" y="292"/>
                  </a:lnTo>
                  <a:lnTo>
                    <a:pt x="9" y="290"/>
                  </a:lnTo>
                  <a:lnTo>
                    <a:pt x="9" y="290"/>
                  </a:lnTo>
                  <a:cubicBezTo>
                    <a:pt x="18" y="369"/>
                    <a:pt x="1" y="450"/>
                    <a:pt x="1" y="529"/>
                  </a:cubicBezTo>
                  <a:cubicBezTo>
                    <a:pt x="1" y="611"/>
                    <a:pt x="23" y="698"/>
                    <a:pt x="89" y="745"/>
                  </a:cubicBezTo>
                  <a:cubicBezTo>
                    <a:pt x="109" y="758"/>
                    <a:pt x="133" y="764"/>
                    <a:pt x="157" y="764"/>
                  </a:cubicBezTo>
                  <a:cubicBezTo>
                    <a:pt x="215" y="764"/>
                    <a:pt x="272" y="730"/>
                    <a:pt x="275" y="674"/>
                  </a:cubicBezTo>
                  <a:cubicBezTo>
                    <a:pt x="275" y="720"/>
                    <a:pt x="304" y="762"/>
                    <a:pt x="346" y="780"/>
                  </a:cubicBezTo>
                  <a:cubicBezTo>
                    <a:pt x="358" y="748"/>
                    <a:pt x="385" y="740"/>
                    <a:pt x="417" y="740"/>
                  </a:cubicBezTo>
                  <a:cubicBezTo>
                    <a:pt x="459" y="740"/>
                    <a:pt x="512" y="754"/>
                    <a:pt x="558" y="754"/>
                  </a:cubicBezTo>
                  <a:cubicBezTo>
                    <a:pt x="564" y="754"/>
                    <a:pt x="570" y="754"/>
                    <a:pt x="576" y="753"/>
                  </a:cubicBezTo>
                  <a:cubicBezTo>
                    <a:pt x="708" y="738"/>
                    <a:pt x="723" y="553"/>
                    <a:pt x="703" y="426"/>
                  </a:cubicBezTo>
                  <a:lnTo>
                    <a:pt x="649" y="415"/>
                  </a:lnTo>
                  <a:lnTo>
                    <a:pt x="701" y="398"/>
                  </a:lnTo>
                  <a:lnTo>
                    <a:pt x="657" y="0"/>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16"/>
            <p:cNvSpPr/>
            <p:nvPr/>
          </p:nvSpPr>
          <p:spPr>
            <a:xfrm>
              <a:off x="4856500" y="730075"/>
              <a:ext cx="55950" cy="176725"/>
            </a:xfrm>
            <a:custGeom>
              <a:avLst/>
              <a:gdLst/>
              <a:ahLst/>
              <a:cxnLst/>
              <a:rect l="l" t="t" r="r" b="b"/>
              <a:pathLst>
                <a:path w="2238" h="7069" extrusionOk="0">
                  <a:moveTo>
                    <a:pt x="1654" y="1"/>
                  </a:moveTo>
                  <a:cubicBezTo>
                    <a:pt x="725" y="368"/>
                    <a:pt x="185" y="1384"/>
                    <a:pt x="92" y="2379"/>
                  </a:cubicBezTo>
                  <a:cubicBezTo>
                    <a:pt x="0" y="3372"/>
                    <a:pt x="275" y="4360"/>
                    <a:pt x="547" y="5320"/>
                  </a:cubicBezTo>
                  <a:lnTo>
                    <a:pt x="1041" y="7068"/>
                  </a:lnTo>
                  <a:lnTo>
                    <a:pt x="2150" y="7020"/>
                  </a:lnTo>
                  <a:cubicBezTo>
                    <a:pt x="2078" y="5107"/>
                    <a:pt x="2029" y="2441"/>
                    <a:pt x="2238" y="636"/>
                  </a:cubicBezTo>
                  <a:cubicBezTo>
                    <a:pt x="2188" y="373"/>
                    <a:pt x="2045" y="48"/>
                    <a:pt x="1794" y="48"/>
                  </a:cubicBezTo>
                  <a:cubicBezTo>
                    <a:pt x="1780" y="48"/>
                    <a:pt x="1765" y="49"/>
                    <a:pt x="1750" y="51"/>
                  </a:cubicBezTo>
                  <a:lnTo>
                    <a:pt x="1654" y="1"/>
                  </a:ln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16"/>
            <p:cNvSpPr/>
            <p:nvPr/>
          </p:nvSpPr>
          <p:spPr>
            <a:xfrm>
              <a:off x="4963450" y="919725"/>
              <a:ext cx="15300" cy="11525"/>
            </a:xfrm>
            <a:custGeom>
              <a:avLst/>
              <a:gdLst/>
              <a:ahLst/>
              <a:cxnLst/>
              <a:rect l="l" t="t" r="r" b="b"/>
              <a:pathLst>
                <a:path w="612" h="461" extrusionOk="0">
                  <a:moveTo>
                    <a:pt x="147" y="0"/>
                  </a:moveTo>
                  <a:cubicBezTo>
                    <a:pt x="102" y="0"/>
                    <a:pt x="54" y="32"/>
                    <a:pt x="38" y="77"/>
                  </a:cubicBezTo>
                  <a:lnTo>
                    <a:pt x="35" y="77"/>
                  </a:lnTo>
                  <a:cubicBezTo>
                    <a:pt x="0" y="165"/>
                    <a:pt x="70" y="246"/>
                    <a:pt x="132" y="303"/>
                  </a:cubicBezTo>
                  <a:cubicBezTo>
                    <a:pt x="198" y="365"/>
                    <a:pt x="286" y="437"/>
                    <a:pt x="378" y="457"/>
                  </a:cubicBezTo>
                  <a:cubicBezTo>
                    <a:pt x="388" y="459"/>
                    <a:pt x="398" y="460"/>
                    <a:pt x="408" y="460"/>
                  </a:cubicBezTo>
                  <a:cubicBezTo>
                    <a:pt x="527" y="460"/>
                    <a:pt x="612" y="318"/>
                    <a:pt x="516" y="220"/>
                  </a:cubicBezTo>
                  <a:cubicBezTo>
                    <a:pt x="464" y="176"/>
                    <a:pt x="406" y="141"/>
                    <a:pt x="345" y="115"/>
                  </a:cubicBezTo>
                  <a:cubicBezTo>
                    <a:pt x="319" y="101"/>
                    <a:pt x="292" y="90"/>
                    <a:pt x="266" y="77"/>
                  </a:cubicBezTo>
                  <a:cubicBezTo>
                    <a:pt x="255" y="73"/>
                    <a:pt x="244" y="66"/>
                    <a:pt x="233" y="62"/>
                  </a:cubicBezTo>
                  <a:cubicBezTo>
                    <a:pt x="232" y="61"/>
                    <a:pt x="231" y="61"/>
                    <a:pt x="231" y="60"/>
                  </a:cubicBezTo>
                  <a:lnTo>
                    <a:pt x="231" y="60"/>
                  </a:lnTo>
                  <a:cubicBezTo>
                    <a:pt x="230" y="58"/>
                    <a:pt x="228" y="55"/>
                    <a:pt x="226" y="51"/>
                  </a:cubicBezTo>
                  <a:cubicBezTo>
                    <a:pt x="208" y="15"/>
                    <a:pt x="179" y="0"/>
                    <a:pt x="14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16"/>
            <p:cNvSpPr/>
            <p:nvPr/>
          </p:nvSpPr>
          <p:spPr>
            <a:xfrm>
              <a:off x="4952075" y="938750"/>
              <a:ext cx="13050" cy="10800"/>
            </a:xfrm>
            <a:custGeom>
              <a:avLst/>
              <a:gdLst/>
              <a:ahLst/>
              <a:cxnLst/>
              <a:rect l="l" t="t" r="r" b="b"/>
              <a:pathLst>
                <a:path w="522" h="432" extrusionOk="0">
                  <a:moveTo>
                    <a:pt x="130" y="1"/>
                  </a:moveTo>
                  <a:cubicBezTo>
                    <a:pt x="85" y="1"/>
                    <a:pt x="44" y="19"/>
                    <a:pt x="27" y="72"/>
                  </a:cubicBezTo>
                  <a:cubicBezTo>
                    <a:pt x="1" y="155"/>
                    <a:pt x="64" y="221"/>
                    <a:pt x="117" y="274"/>
                  </a:cubicBezTo>
                  <a:cubicBezTo>
                    <a:pt x="168" y="322"/>
                    <a:pt x="225" y="388"/>
                    <a:pt x="288" y="414"/>
                  </a:cubicBezTo>
                  <a:cubicBezTo>
                    <a:pt x="313" y="425"/>
                    <a:pt x="339" y="432"/>
                    <a:pt x="365" y="432"/>
                  </a:cubicBezTo>
                  <a:cubicBezTo>
                    <a:pt x="406" y="432"/>
                    <a:pt x="445" y="416"/>
                    <a:pt x="473" y="377"/>
                  </a:cubicBezTo>
                  <a:cubicBezTo>
                    <a:pt x="521" y="316"/>
                    <a:pt x="510" y="245"/>
                    <a:pt x="462" y="188"/>
                  </a:cubicBezTo>
                  <a:cubicBezTo>
                    <a:pt x="416" y="131"/>
                    <a:pt x="326" y="85"/>
                    <a:pt x="260" y="43"/>
                  </a:cubicBezTo>
                  <a:cubicBezTo>
                    <a:pt x="225" y="20"/>
                    <a:pt x="176" y="1"/>
                    <a:pt x="13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16"/>
            <p:cNvSpPr/>
            <p:nvPr/>
          </p:nvSpPr>
          <p:spPr>
            <a:xfrm>
              <a:off x="4832500" y="856900"/>
              <a:ext cx="12425" cy="10050"/>
            </a:xfrm>
            <a:custGeom>
              <a:avLst/>
              <a:gdLst/>
              <a:ahLst/>
              <a:cxnLst/>
              <a:rect l="l" t="t" r="r" b="b"/>
              <a:pathLst>
                <a:path w="497" h="402" extrusionOk="0">
                  <a:moveTo>
                    <a:pt x="130" y="1"/>
                  </a:moveTo>
                  <a:cubicBezTo>
                    <a:pt x="41" y="1"/>
                    <a:pt x="1" y="114"/>
                    <a:pt x="60" y="177"/>
                  </a:cubicBezTo>
                  <a:cubicBezTo>
                    <a:pt x="88" y="205"/>
                    <a:pt x="121" y="234"/>
                    <a:pt x="152" y="262"/>
                  </a:cubicBezTo>
                  <a:cubicBezTo>
                    <a:pt x="183" y="291"/>
                    <a:pt x="213" y="324"/>
                    <a:pt x="240" y="359"/>
                  </a:cubicBezTo>
                  <a:cubicBezTo>
                    <a:pt x="263" y="388"/>
                    <a:pt x="298" y="401"/>
                    <a:pt x="334" y="401"/>
                  </a:cubicBezTo>
                  <a:cubicBezTo>
                    <a:pt x="374" y="401"/>
                    <a:pt x="415" y="385"/>
                    <a:pt x="442" y="359"/>
                  </a:cubicBezTo>
                  <a:cubicBezTo>
                    <a:pt x="497" y="302"/>
                    <a:pt x="497" y="212"/>
                    <a:pt x="442" y="157"/>
                  </a:cubicBezTo>
                  <a:cubicBezTo>
                    <a:pt x="363" y="71"/>
                    <a:pt x="251" y="5"/>
                    <a:pt x="132" y="1"/>
                  </a:cubicBezTo>
                  <a:cubicBezTo>
                    <a:pt x="131" y="1"/>
                    <a:pt x="130" y="1"/>
                    <a:pt x="13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16"/>
            <p:cNvSpPr/>
            <p:nvPr/>
          </p:nvSpPr>
          <p:spPr>
            <a:xfrm>
              <a:off x="4844950" y="838025"/>
              <a:ext cx="13375" cy="9975"/>
            </a:xfrm>
            <a:custGeom>
              <a:avLst/>
              <a:gdLst/>
              <a:ahLst/>
              <a:cxnLst/>
              <a:rect l="l" t="t" r="r" b="b"/>
              <a:pathLst>
                <a:path w="535" h="399" extrusionOk="0">
                  <a:moveTo>
                    <a:pt x="162" y="0"/>
                  </a:moveTo>
                  <a:cubicBezTo>
                    <a:pt x="158" y="0"/>
                    <a:pt x="154" y="0"/>
                    <a:pt x="150" y="1"/>
                  </a:cubicBezTo>
                  <a:cubicBezTo>
                    <a:pt x="51" y="3"/>
                    <a:pt x="1" y="123"/>
                    <a:pt x="69" y="196"/>
                  </a:cubicBezTo>
                  <a:cubicBezTo>
                    <a:pt x="104" y="231"/>
                    <a:pt x="146" y="264"/>
                    <a:pt x="190" y="293"/>
                  </a:cubicBezTo>
                  <a:cubicBezTo>
                    <a:pt x="196" y="297"/>
                    <a:pt x="212" y="308"/>
                    <a:pt x="225" y="319"/>
                  </a:cubicBezTo>
                  <a:cubicBezTo>
                    <a:pt x="247" y="341"/>
                    <a:pt x="273" y="361"/>
                    <a:pt x="300" y="378"/>
                  </a:cubicBezTo>
                  <a:cubicBezTo>
                    <a:pt x="323" y="392"/>
                    <a:pt x="348" y="398"/>
                    <a:pt x="373" y="398"/>
                  </a:cubicBezTo>
                  <a:cubicBezTo>
                    <a:pt x="416" y="398"/>
                    <a:pt x="458" y="379"/>
                    <a:pt x="486" y="341"/>
                  </a:cubicBezTo>
                  <a:cubicBezTo>
                    <a:pt x="535" y="279"/>
                    <a:pt x="524" y="209"/>
                    <a:pt x="475" y="150"/>
                  </a:cubicBezTo>
                  <a:cubicBezTo>
                    <a:pt x="434" y="106"/>
                    <a:pt x="385" y="71"/>
                    <a:pt x="332" y="47"/>
                  </a:cubicBezTo>
                  <a:cubicBezTo>
                    <a:pt x="281" y="16"/>
                    <a:pt x="222" y="0"/>
                    <a:pt x="162"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16"/>
            <p:cNvSpPr/>
            <p:nvPr/>
          </p:nvSpPr>
          <p:spPr>
            <a:xfrm>
              <a:off x="4955650" y="922350"/>
              <a:ext cx="18300" cy="24675"/>
            </a:xfrm>
            <a:custGeom>
              <a:avLst/>
              <a:gdLst/>
              <a:ahLst/>
              <a:cxnLst/>
              <a:rect l="l" t="t" r="r" b="b"/>
              <a:pathLst>
                <a:path w="732" h="987" extrusionOk="0">
                  <a:moveTo>
                    <a:pt x="494" y="1"/>
                  </a:moveTo>
                  <a:lnTo>
                    <a:pt x="0" y="820"/>
                  </a:lnTo>
                  <a:lnTo>
                    <a:pt x="255" y="987"/>
                  </a:lnTo>
                  <a:lnTo>
                    <a:pt x="732" y="194"/>
                  </a:lnTo>
                  <a:lnTo>
                    <a:pt x="494"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16"/>
            <p:cNvSpPr/>
            <p:nvPr/>
          </p:nvSpPr>
          <p:spPr>
            <a:xfrm>
              <a:off x="4836400" y="842025"/>
              <a:ext cx="18525" cy="23850"/>
            </a:xfrm>
            <a:custGeom>
              <a:avLst/>
              <a:gdLst/>
              <a:ahLst/>
              <a:cxnLst/>
              <a:rect l="l" t="t" r="r" b="b"/>
              <a:pathLst>
                <a:path w="741" h="954" extrusionOk="0">
                  <a:moveTo>
                    <a:pt x="569" y="1"/>
                  </a:moveTo>
                  <a:cubicBezTo>
                    <a:pt x="530" y="1"/>
                    <a:pt x="0" y="743"/>
                    <a:pt x="0" y="743"/>
                  </a:cubicBezTo>
                  <a:cubicBezTo>
                    <a:pt x="0" y="743"/>
                    <a:pt x="264" y="941"/>
                    <a:pt x="306" y="954"/>
                  </a:cubicBezTo>
                  <a:lnTo>
                    <a:pt x="740" y="106"/>
                  </a:lnTo>
                  <a:cubicBezTo>
                    <a:pt x="740" y="106"/>
                    <a:pt x="609" y="1"/>
                    <a:pt x="5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16"/>
            <p:cNvSpPr/>
            <p:nvPr/>
          </p:nvSpPr>
          <p:spPr>
            <a:xfrm>
              <a:off x="4894050" y="668225"/>
              <a:ext cx="55000" cy="59750"/>
            </a:xfrm>
            <a:custGeom>
              <a:avLst/>
              <a:gdLst/>
              <a:ahLst/>
              <a:cxnLst/>
              <a:rect l="l" t="t" r="r" b="b"/>
              <a:pathLst>
                <a:path w="2200" h="2390" extrusionOk="0">
                  <a:moveTo>
                    <a:pt x="1316" y="1"/>
                  </a:moveTo>
                  <a:cubicBezTo>
                    <a:pt x="991" y="1"/>
                    <a:pt x="674" y="137"/>
                    <a:pt x="576" y="386"/>
                  </a:cubicBezTo>
                  <a:cubicBezTo>
                    <a:pt x="556" y="435"/>
                    <a:pt x="510" y="450"/>
                    <a:pt x="454" y="450"/>
                  </a:cubicBezTo>
                  <a:cubicBezTo>
                    <a:pt x="369" y="450"/>
                    <a:pt x="258" y="416"/>
                    <a:pt x="173" y="416"/>
                  </a:cubicBezTo>
                  <a:cubicBezTo>
                    <a:pt x="166" y="416"/>
                    <a:pt x="159" y="417"/>
                    <a:pt x="152" y="417"/>
                  </a:cubicBezTo>
                  <a:cubicBezTo>
                    <a:pt x="128" y="472"/>
                    <a:pt x="110" y="529"/>
                    <a:pt x="97" y="588"/>
                  </a:cubicBezTo>
                  <a:cubicBezTo>
                    <a:pt x="0" y="999"/>
                    <a:pt x="119" y="1438"/>
                    <a:pt x="334" y="1801"/>
                  </a:cubicBezTo>
                  <a:cubicBezTo>
                    <a:pt x="633" y="2183"/>
                    <a:pt x="874" y="2356"/>
                    <a:pt x="1285" y="2389"/>
                  </a:cubicBezTo>
                  <a:cubicBezTo>
                    <a:pt x="2192" y="2369"/>
                    <a:pt x="2137" y="1405"/>
                    <a:pt x="2155" y="784"/>
                  </a:cubicBezTo>
                  <a:cubicBezTo>
                    <a:pt x="2200" y="244"/>
                    <a:pt x="1751" y="1"/>
                    <a:pt x="1316"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16"/>
            <p:cNvSpPr/>
            <p:nvPr/>
          </p:nvSpPr>
          <p:spPr>
            <a:xfrm>
              <a:off x="4939075" y="690175"/>
              <a:ext cx="8600" cy="4500"/>
            </a:xfrm>
            <a:custGeom>
              <a:avLst/>
              <a:gdLst/>
              <a:ahLst/>
              <a:cxnLst/>
              <a:rect l="l" t="t" r="r" b="b"/>
              <a:pathLst>
                <a:path w="344" h="180" extrusionOk="0">
                  <a:moveTo>
                    <a:pt x="244" y="1"/>
                  </a:moveTo>
                  <a:cubicBezTo>
                    <a:pt x="152" y="1"/>
                    <a:pt x="34" y="86"/>
                    <a:pt x="4" y="152"/>
                  </a:cubicBezTo>
                  <a:cubicBezTo>
                    <a:pt x="1" y="161"/>
                    <a:pt x="7" y="179"/>
                    <a:pt x="20" y="179"/>
                  </a:cubicBezTo>
                  <a:cubicBezTo>
                    <a:pt x="22" y="179"/>
                    <a:pt x="24" y="179"/>
                    <a:pt x="26" y="178"/>
                  </a:cubicBezTo>
                  <a:cubicBezTo>
                    <a:pt x="97" y="148"/>
                    <a:pt x="174" y="86"/>
                    <a:pt x="256" y="86"/>
                  </a:cubicBezTo>
                  <a:cubicBezTo>
                    <a:pt x="271" y="86"/>
                    <a:pt x="286" y="88"/>
                    <a:pt x="301" y="92"/>
                  </a:cubicBezTo>
                  <a:cubicBezTo>
                    <a:pt x="304" y="93"/>
                    <a:pt x="306" y="94"/>
                    <a:pt x="309" y="94"/>
                  </a:cubicBezTo>
                  <a:cubicBezTo>
                    <a:pt x="329" y="94"/>
                    <a:pt x="343" y="70"/>
                    <a:pt x="332" y="51"/>
                  </a:cubicBezTo>
                  <a:lnTo>
                    <a:pt x="334" y="51"/>
                  </a:lnTo>
                  <a:cubicBezTo>
                    <a:pt x="314" y="15"/>
                    <a:pt x="281" y="1"/>
                    <a:pt x="244"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16"/>
            <p:cNvSpPr/>
            <p:nvPr/>
          </p:nvSpPr>
          <p:spPr>
            <a:xfrm>
              <a:off x="4919375" y="688075"/>
              <a:ext cx="14150" cy="6950"/>
            </a:xfrm>
            <a:custGeom>
              <a:avLst/>
              <a:gdLst/>
              <a:ahLst/>
              <a:cxnLst/>
              <a:rect l="l" t="t" r="r" b="b"/>
              <a:pathLst>
                <a:path w="566" h="278" extrusionOk="0">
                  <a:moveTo>
                    <a:pt x="217" y="1"/>
                  </a:moveTo>
                  <a:cubicBezTo>
                    <a:pt x="128" y="1"/>
                    <a:pt x="31" y="55"/>
                    <a:pt x="6" y="139"/>
                  </a:cubicBezTo>
                  <a:cubicBezTo>
                    <a:pt x="0" y="163"/>
                    <a:pt x="19" y="186"/>
                    <a:pt x="44" y="186"/>
                  </a:cubicBezTo>
                  <a:cubicBezTo>
                    <a:pt x="46" y="186"/>
                    <a:pt x="49" y="186"/>
                    <a:pt x="52" y="185"/>
                  </a:cubicBezTo>
                  <a:cubicBezTo>
                    <a:pt x="105" y="168"/>
                    <a:pt x="140" y="122"/>
                    <a:pt x="195" y="111"/>
                  </a:cubicBezTo>
                  <a:cubicBezTo>
                    <a:pt x="203" y="109"/>
                    <a:pt x="210" y="108"/>
                    <a:pt x="217" y="108"/>
                  </a:cubicBezTo>
                  <a:cubicBezTo>
                    <a:pt x="255" y="108"/>
                    <a:pt x="285" y="130"/>
                    <a:pt x="316" y="152"/>
                  </a:cubicBezTo>
                  <a:cubicBezTo>
                    <a:pt x="382" y="194"/>
                    <a:pt x="441" y="247"/>
                    <a:pt x="514" y="275"/>
                  </a:cubicBezTo>
                  <a:cubicBezTo>
                    <a:pt x="517" y="277"/>
                    <a:pt x="521" y="278"/>
                    <a:pt x="524" y="278"/>
                  </a:cubicBezTo>
                  <a:cubicBezTo>
                    <a:pt x="549" y="278"/>
                    <a:pt x="566" y="240"/>
                    <a:pt x="544" y="220"/>
                  </a:cubicBezTo>
                  <a:cubicBezTo>
                    <a:pt x="472" y="146"/>
                    <a:pt x="386" y="47"/>
                    <a:pt x="283" y="12"/>
                  </a:cubicBezTo>
                  <a:cubicBezTo>
                    <a:pt x="262" y="4"/>
                    <a:pt x="240" y="1"/>
                    <a:pt x="217"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16"/>
            <p:cNvSpPr/>
            <p:nvPr/>
          </p:nvSpPr>
          <p:spPr>
            <a:xfrm>
              <a:off x="4930775" y="691950"/>
              <a:ext cx="10625" cy="21775"/>
            </a:xfrm>
            <a:custGeom>
              <a:avLst/>
              <a:gdLst/>
              <a:ahLst/>
              <a:cxnLst/>
              <a:rect l="l" t="t" r="r" b="b"/>
              <a:pathLst>
                <a:path w="425" h="871" extrusionOk="0">
                  <a:moveTo>
                    <a:pt x="323" y="1"/>
                  </a:moveTo>
                  <a:cubicBezTo>
                    <a:pt x="315" y="1"/>
                    <a:pt x="307" y="4"/>
                    <a:pt x="301" y="13"/>
                  </a:cubicBezTo>
                  <a:cubicBezTo>
                    <a:pt x="185" y="185"/>
                    <a:pt x="190" y="517"/>
                    <a:pt x="306" y="704"/>
                  </a:cubicBezTo>
                  <a:lnTo>
                    <a:pt x="306" y="704"/>
                  </a:lnTo>
                  <a:cubicBezTo>
                    <a:pt x="225" y="734"/>
                    <a:pt x="142" y="758"/>
                    <a:pt x="58" y="775"/>
                  </a:cubicBezTo>
                  <a:cubicBezTo>
                    <a:pt x="0" y="787"/>
                    <a:pt x="19" y="870"/>
                    <a:pt x="74" y="870"/>
                  </a:cubicBezTo>
                  <a:cubicBezTo>
                    <a:pt x="78" y="870"/>
                    <a:pt x="82" y="870"/>
                    <a:pt x="86" y="869"/>
                  </a:cubicBezTo>
                  <a:cubicBezTo>
                    <a:pt x="194" y="847"/>
                    <a:pt x="299" y="812"/>
                    <a:pt x="396" y="762"/>
                  </a:cubicBezTo>
                  <a:cubicBezTo>
                    <a:pt x="420" y="746"/>
                    <a:pt x="424" y="713"/>
                    <a:pt x="405" y="694"/>
                  </a:cubicBezTo>
                  <a:cubicBezTo>
                    <a:pt x="249" y="527"/>
                    <a:pt x="299" y="228"/>
                    <a:pt x="350" y="32"/>
                  </a:cubicBezTo>
                  <a:cubicBezTo>
                    <a:pt x="354" y="14"/>
                    <a:pt x="339" y="1"/>
                    <a:pt x="323"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16"/>
            <p:cNvSpPr/>
            <p:nvPr/>
          </p:nvSpPr>
          <p:spPr>
            <a:xfrm>
              <a:off x="4879100" y="886550"/>
              <a:ext cx="31225" cy="5900"/>
            </a:xfrm>
            <a:custGeom>
              <a:avLst/>
              <a:gdLst/>
              <a:ahLst/>
              <a:cxnLst/>
              <a:rect l="l" t="t" r="r" b="b"/>
              <a:pathLst>
                <a:path w="1249" h="236" extrusionOk="0">
                  <a:moveTo>
                    <a:pt x="1137" y="0"/>
                  </a:moveTo>
                  <a:cubicBezTo>
                    <a:pt x="1134" y="0"/>
                    <a:pt x="1129" y="0"/>
                    <a:pt x="1125" y="1"/>
                  </a:cubicBezTo>
                  <a:cubicBezTo>
                    <a:pt x="921" y="32"/>
                    <a:pt x="717" y="56"/>
                    <a:pt x="510" y="73"/>
                  </a:cubicBezTo>
                  <a:cubicBezTo>
                    <a:pt x="352" y="84"/>
                    <a:pt x="181" y="69"/>
                    <a:pt x="32" y="133"/>
                  </a:cubicBezTo>
                  <a:cubicBezTo>
                    <a:pt x="1" y="141"/>
                    <a:pt x="1" y="188"/>
                    <a:pt x="32" y="199"/>
                  </a:cubicBezTo>
                  <a:lnTo>
                    <a:pt x="34" y="199"/>
                  </a:lnTo>
                  <a:cubicBezTo>
                    <a:pt x="106" y="226"/>
                    <a:pt x="185" y="235"/>
                    <a:pt x="266" y="235"/>
                  </a:cubicBezTo>
                  <a:cubicBezTo>
                    <a:pt x="376" y="235"/>
                    <a:pt x="490" y="218"/>
                    <a:pt x="594" y="210"/>
                  </a:cubicBezTo>
                  <a:cubicBezTo>
                    <a:pt x="785" y="194"/>
                    <a:pt x="974" y="168"/>
                    <a:pt x="1163" y="137"/>
                  </a:cubicBezTo>
                  <a:cubicBezTo>
                    <a:pt x="1249" y="125"/>
                    <a:pt x="1219" y="0"/>
                    <a:pt x="113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16"/>
            <p:cNvSpPr/>
            <p:nvPr/>
          </p:nvSpPr>
          <p:spPr>
            <a:xfrm>
              <a:off x="4865975" y="754825"/>
              <a:ext cx="44000" cy="17550"/>
            </a:xfrm>
            <a:custGeom>
              <a:avLst/>
              <a:gdLst/>
              <a:ahLst/>
              <a:cxnLst/>
              <a:rect l="l" t="t" r="r" b="b"/>
              <a:pathLst>
                <a:path w="1760" h="702" extrusionOk="0">
                  <a:moveTo>
                    <a:pt x="827" y="1"/>
                  </a:moveTo>
                  <a:cubicBezTo>
                    <a:pt x="526" y="1"/>
                    <a:pt x="222" y="95"/>
                    <a:pt x="30" y="260"/>
                  </a:cubicBezTo>
                  <a:cubicBezTo>
                    <a:pt x="0" y="286"/>
                    <a:pt x="28" y="332"/>
                    <a:pt x="61" y="332"/>
                  </a:cubicBezTo>
                  <a:cubicBezTo>
                    <a:pt x="67" y="332"/>
                    <a:pt x="74" y="330"/>
                    <a:pt x="80" y="326"/>
                  </a:cubicBezTo>
                  <a:cubicBezTo>
                    <a:pt x="278" y="208"/>
                    <a:pt x="553" y="129"/>
                    <a:pt x="818" y="129"/>
                  </a:cubicBezTo>
                  <a:cubicBezTo>
                    <a:pt x="1176" y="129"/>
                    <a:pt x="1516" y="272"/>
                    <a:pt x="1628" y="656"/>
                  </a:cubicBezTo>
                  <a:cubicBezTo>
                    <a:pt x="1637" y="687"/>
                    <a:pt x="1661" y="701"/>
                    <a:pt x="1685" y="701"/>
                  </a:cubicBezTo>
                  <a:cubicBezTo>
                    <a:pt x="1721" y="701"/>
                    <a:pt x="1759" y="670"/>
                    <a:pt x="1751" y="623"/>
                  </a:cubicBezTo>
                  <a:cubicBezTo>
                    <a:pt x="1667" y="187"/>
                    <a:pt x="1250" y="1"/>
                    <a:pt x="827"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16"/>
            <p:cNvSpPr/>
            <p:nvPr/>
          </p:nvSpPr>
          <p:spPr>
            <a:xfrm>
              <a:off x="4871325" y="756800"/>
              <a:ext cx="17600" cy="133775"/>
            </a:xfrm>
            <a:custGeom>
              <a:avLst/>
              <a:gdLst/>
              <a:ahLst/>
              <a:cxnLst/>
              <a:rect l="l" t="t" r="r" b="b"/>
              <a:pathLst>
                <a:path w="704" h="5351" extrusionOk="0">
                  <a:moveTo>
                    <a:pt x="412" y="1"/>
                  </a:moveTo>
                  <a:cubicBezTo>
                    <a:pt x="402" y="1"/>
                    <a:pt x="392" y="5"/>
                    <a:pt x="387" y="15"/>
                  </a:cubicBezTo>
                  <a:cubicBezTo>
                    <a:pt x="0" y="704"/>
                    <a:pt x="149" y="1754"/>
                    <a:pt x="204" y="2509"/>
                  </a:cubicBezTo>
                  <a:cubicBezTo>
                    <a:pt x="277" y="3452"/>
                    <a:pt x="411" y="4389"/>
                    <a:pt x="606" y="5316"/>
                  </a:cubicBezTo>
                  <a:cubicBezTo>
                    <a:pt x="610" y="5340"/>
                    <a:pt x="627" y="5350"/>
                    <a:pt x="645" y="5350"/>
                  </a:cubicBezTo>
                  <a:cubicBezTo>
                    <a:pt x="673" y="5350"/>
                    <a:pt x="704" y="5326"/>
                    <a:pt x="698" y="5290"/>
                  </a:cubicBezTo>
                  <a:cubicBezTo>
                    <a:pt x="567" y="4394"/>
                    <a:pt x="393" y="3509"/>
                    <a:pt x="316" y="2606"/>
                  </a:cubicBezTo>
                  <a:cubicBezTo>
                    <a:pt x="248" y="1804"/>
                    <a:pt x="141" y="799"/>
                    <a:pt x="441" y="39"/>
                  </a:cubicBezTo>
                  <a:cubicBezTo>
                    <a:pt x="450" y="17"/>
                    <a:pt x="431" y="1"/>
                    <a:pt x="412"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16"/>
            <p:cNvSpPr/>
            <p:nvPr/>
          </p:nvSpPr>
          <p:spPr>
            <a:xfrm>
              <a:off x="4884225" y="895450"/>
              <a:ext cx="8625" cy="6725"/>
            </a:xfrm>
            <a:custGeom>
              <a:avLst/>
              <a:gdLst/>
              <a:ahLst/>
              <a:cxnLst/>
              <a:rect l="l" t="t" r="r" b="b"/>
              <a:pathLst>
                <a:path w="345" h="269" extrusionOk="0">
                  <a:moveTo>
                    <a:pt x="171" y="1"/>
                  </a:moveTo>
                  <a:cubicBezTo>
                    <a:pt x="0" y="1"/>
                    <a:pt x="0" y="269"/>
                    <a:pt x="171" y="269"/>
                  </a:cubicBezTo>
                  <a:cubicBezTo>
                    <a:pt x="343" y="269"/>
                    <a:pt x="345" y="1"/>
                    <a:pt x="171"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16"/>
            <p:cNvSpPr/>
            <p:nvPr/>
          </p:nvSpPr>
          <p:spPr>
            <a:xfrm>
              <a:off x="4924275" y="698850"/>
              <a:ext cx="4150" cy="3550"/>
            </a:xfrm>
            <a:custGeom>
              <a:avLst/>
              <a:gdLst/>
              <a:ahLst/>
              <a:cxnLst/>
              <a:rect l="l" t="t" r="r" b="b"/>
              <a:pathLst>
                <a:path w="166" h="142" extrusionOk="0">
                  <a:moveTo>
                    <a:pt x="91" y="0"/>
                  </a:moveTo>
                  <a:cubicBezTo>
                    <a:pt x="48" y="0"/>
                    <a:pt x="1" y="36"/>
                    <a:pt x="17" y="90"/>
                  </a:cubicBezTo>
                  <a:cubicBezTo>
                    <a:pt x="27" y="126"/>
                    <a:pt x="54" y="141"/>
                    <a:pt x="81" y="141"/>
                  </a:cubicBezTo>
                  <a:cubicBezTo>
                    <a:pt x="123" y="141"/>
                    <a:pt x="166" y="106"/>
                    <a:pt x="155" y="53"/>
                  </a:cubicBezTo>
                  <a:cubicBezTo>
                    <a:pt x="148" y="16"/>
                    <a:pt x="120" y="0"/>
                    <a:pt x="9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16"/>
            <p:cNvSpPr/>
            <p:nvPr/>
          </p:nvSpPr>
          <p:spPr>
            <a:xfrm>
              <a:off x="4940825" y="699000"/>
              <a:ext cx="5350" cy="4150"/>
            </a:xfrm>
            <a:custGeom>
              <a:avLst/>
              <a:gdLst/>
              <a:ahLst/>
              <a:cxnLst/>
              <a:rect l="l" t="t" r="r" b="b"/>
              <a:pathLst>
                <a:path w="214" h="166" extrusionOk="0">
                  <a:moveTo>
                    <a:pt x="106" y="1"/>
                  </a:moveTo>
                  <a:cubicBezTo>
                    <a:pt x="0" y="1"/>
                    <a:pt x="0" y="166"/>
                    <a:pt x="106" y="166"/>
                  </a:cubicBezTo>
                  <a:cubicBezTo>
                    <a:pt x="213" y="166"/>
                    <a:pt x="213" y="1"/>
                    <a:pt x="10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16"/>
            <p:cNvSpPr/>
            <p:nvPr/>
          </p:nvSpPr>
          <p:spPr>
            <a:xfrm>
              <a:off x="4922450" y="713500"/>
              <a:ext cx="10825" cy="5600"/>
            </a:xfrm>
            <a:custGeom>
              <a:avLst/>
              <a:gdLst/>
              <a:ahLst/>
              <a:cxnLst/>
              <a:rect l="l" t="t" r="r" b="b"/>
              <a:pathLst>
                <a:path w="433" h="224" extrusionOk="0">
                  <a:moveTo>
                    <a:pt x="29" y="1"/>
                  </a:moveTo>
                  <a:cubicBezTo>
                    <a:pt x="14" y="1"/>
                    <a:pt x="1" y="19"/>
                    <a:pt x="6" y="34"/>
                  </a:cubicBezTo>
                  <a:cubicBezTo>
                    <a:pt x="33" y="108"/>
                    <a:pt x="127" y="152"/>
                    <a:pt x="193" y="183"/>
                  </a:cubicBezTo>
                  <a:cubicBezTo>
                    <a:pt x="232" y="199"/>
                    <a:pt x="292" y="224"/>
                    <a:pt x="344" y="224"/>
                  </a:cubicBezTo>
                  <a:cubicBezTo>
                    <a:pt x="370" y="224"/>
                    <a:pt x="394" y="217"/>
                    <a:pt x="413" y="200"/>
                  </a:cubicBezTo>
                  <a:cubicBezTo>
                    <a:pt x="432" y="181"/>
                    <a:pt x="424" y="146"/>
                    <a:pt x="395" y="137"/>
                  </a:cubicBezTo>
                  <a:cubicBezTo>
                    <a:pt x="369" y="132"/>
                    <a:pt x="340" y="130"/>
                    <a:pt x="312" y="130"/>
                  </a:cubicBezTo>
                  <a:cubicBezTo>
                    <a:pt x="272" y="121"/>
                    <a:pt x="237" y="110"/>
                    <a:pt x="202" y="93"/>
                  </a:cubicBezTo>
                  <a:cubicBezTo>
                    <a:pt x="145" y="67"/>
                    <a:pt x="96" y="25"/>
                    <a:pt x="37" y="3"/>
                  </a:cubicBezTo>
                  <a:cubicBezTo>
                    <a:pt x="34" y="1"/>
                    <a:pt x="31" y="1"/>
                    <a:pt x="29"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16"/>
            <p:cNvSpPr/>
            <p:nvPr/>
          </p:nvSpPr>
          <p:spPr>
            <a:xfrm>
              <a:off x="4886125" y="662750"/>
              <a:ext cx="57950" cy="53350"/>
            </a:xfrm>
            <a:custGeom>
              <a:avLst/>
              <a:gdLst/>
              <a:ahLst/>
              <a:cxnLst/>
              <a:rect l="l" t="t" r="r" b="b"/>
              <a:pathLst>
                <a:path w="2318" h="2134" extrusionOk="0">
                  <a:moveTo>
                    <a:pt x="1306" y="1"/>
                  </a:moveTo>
                  <a:cubicBezTo>
                    <a:pt x="1294" y="1"/>
                    <a:pt x="1282" y="1"/>
                    <a:pt x="1270" y="1"/>
                  </a:cubicBezTo>
                  <a:cubicBezTo>
                    <a:pt x="855" y="15"/>
                    <a:pt x="467" y="293"/>
                    <a:pt x="254" y="640"/>
                  </a:cubicBezTo>
                  <a:cubicBezTo>
                    <a:pt x="238" y="667"/>
                    <a:pt x="225" y="691"/>
                    <a:pt x="210" y="717"/>
                  </a:cubicBezTo>
                  <a:cubicBezTo>
                    <a:pt x="128" y="873"/>
                    <a:pt x="1" y="1018"/>
                    <a:pt x="67" y="1389"/>
                  </a:cubicBezTo>
                  <a:cubicBezTo>
                    <a:pt x="164" y="1927"/>
                    <a:pt x="691" y="2134"/>
                    <a:pt x="691" y="2134"/>
                  </a:cubicBezTo>
                  <a:lnTo>
                    <a:pt x="816" y="1708"/>
                  </a:lnTo>
                  <a:lnTo>
                    <a:pt x="816" y="1708"/>
                  </a:lnTo>
                  <a:cubicBezTo>
                    <a:pt x="813" y="1708"/>
                    <a:pt x="810" y="1708"/>
                    <a:pt x="807" y="1708"/>
                  </a:cubicBezTo>
                  <a:cubicBezTo>
                    <a:pt x="695" y="1708"/>
                    <a:pt x="617" y="1591"/>
                    <a:pt x="590" y="1479"/>
                  </a:cubicBezTo>
                  <a:cubicBezTo>
                    <a:pt x="572" y="1398"/>
                    <a:pt x="574" y="1297"/>
                    <a:pt x="644" y="1249"/>
                  </a:cubicBezTo>
                  <a:cubicBezTo>
                    <a:pt x="666" y="1236"/>
                    <a:pt x="689" y="1230"/>
                    <a:pt x="713" y="1230"/>
                  </a:cubicBezTo>
                  <a:cubicBezTo>
                    <a:pt x="762" y="1230"/>
                    <a:pt x="812" y="1254"/>
                    <a:pt x="844" y="1291"/>
                  </a:cubicBezTo>
                  <a:cubicBezTo>
                    <a:pt x="893" y="1348"/>
                    <a:pt x="908" y="1424"/>
                    <a:pt x="912" y="1499"/>
                  </a:cubicBezTo>
                  <a:cubicBezTo>
                    <a:pt x="912" y="1521"/>
                    <a:pt x="915" y="1550"/>
                    <a:pt x="937" y="1558"/>
                  </a:cubicBezTo>
                  <a:cubicBezTo>
                    <a:pt x="940" y="1560"/>
                    <a:pt x="944" y="1561"/>
                    <a:pt x="947" y="1561"/>
                  </a:cubicBezTo>
                  <a:cubicBezTo>
                    <a:pt x="973" y="1561"/>
                    <a:pt x="992" y="1521"/>
                    <a:pt x="996" y="1490"/>
                  </a:cubicBezTo>
                  <a:cubicBezTo>
                    <a:pt x="1009" y="1363"/>
                    <a:pt x="1009" y="1238"/>
                    <a:pt x="1000" y="1113"/>
                  </a:cubicBezTo>
                  <a:cubicBezTo>
                    <a:pt x="1099" y="1064"/>
                    <a:pt x="1200" y="1029"/>
                    <a:pt x="1308" y="1005"/>
                  </a:cubicBezTo>
                  <a:cubicBezTo>
                    <a:pt x="1338" y="886"/>
                    <a:pt x="1378" y="772"/>
                    <a:pt x="1420" y="658"/>
                  </a:cubicBezTo>
                  <a:cubicBezTo>
                    <a:pt x="1422" y="603"/>
                    <a:pt x="1435" y="553"/>
                    <a:pt x="1461" y="506"/>
                  </a:cubicBezTo>
                  <a:cubicBezTo>
                    <a:pt x="1470" y="493"/>
                    <a:pt x="1481" y="480"/>
                    <a:pt x="1492" y="471"/>
                  </a:cubicBezTo>
                  <a:cubicBezTo>
                    <a:pt x="1492" y="470"/>
                    <a:pt x="1492" y="468"/>
                    <a:pt x="1494" y="468"/>
                  </a:cubicBezTo>
                  <a:cubicBezTo>
                    <a:pt x="1494" y="468"/>
                    <a:pt x="1495" y="469"/>
                    <a:pt x="1497" y="469"/>
                  </a:cubicBezTo>
                  <a:cubicBezTo>
                    <a:pt x="1536" y="439"/>
                    <a:pt x="1583" y="424"/>
                    <a:pt x="1631" y="424"/>
                  </a:cubicBezTo>
                  <a:cubicBezTo>
                    <a:pt x="1645" y="424"/>
                    <a:pt x="1658" y="425"/>
                    <a:pt x="1672" y="427"/>
                  </a:cubicBezTo>
                  <a:cubicBezTo>
                    <a:pt x="1761" y="418"/>
                    <a:pt x="1853" y="415"/>
                    <a:pt x="1944" y="415"/>
                  </a:cubicBezTo>
                  <a:cubicBezTo>
                    <a:pt x="2017" y="415"/>
                    <a:pt x="2090" y="417"/>
                    <a:pt x="2160" y="417"/>
                  </a:cubicBezTo>
                  <a:cubicBezTo>
                    <a:pt x="2178" y="417"/>
                    <a:pt x="2195" y="417"/>
                    <a:pt x="2213" y="416"/>
                  </a:cubicBezTo>
                  <a:cubicBezTo>
                    <a:pt x="2227" y="417"/>
                    <a:pt x="2242" y="418"/>
                    <a:pt x="2256" y="418"/>
                  </a:cubicBezTo>
                  <a:cubicBezTo>
                    <a:pt x="2277" y="418"/>
                    <a:pt x="2297" y="417"/>
                    <a:pt x="2318" y="414"/>
                  </a:cubicBezTo>
                  <a:cubicBezTo>
                    <a:pt x="2318" y="414"/>
                    <a:pt x="2239" y="324"/>
                    <a:pt x="2230" y="315"/>
                  </a:cubicBezTo>
                  <a:cubicBezTo>
                    <a:pt x="2191" y="280"/>
                    <a:pt x="2149" y="252"/>
                    <a:pt x="2103" y="225"/>
                  </a:cubicBezTo>
                  <a:cubicBezTo>
                    <a:pt x="2046" y="192"/>
                    <a:pt x="1984" y="164"/>
                    <a:pt x="1923" y="140"/>
                  </a:cubicBezTo>
                  <a:cubicBezTo>
                    <a:pt x="1885" y="127"/>
                    <a:pt x="1850" y="111"/>
                    <a:pt x="1813" y="100"/>
                  </a:cubicBezTo>
                  <a:cubicBezTo>
                    <a:pt x="1648" y="45"/>
                    <a:pt x="1478" y="1"/>
                    <a:pt x="1306"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16"/>
            <p:cNvSpPr/>
            <p:nvPr/>
          </p:nvSpPr>
          <p:spPr>
            <a:xfrm>
              <a:off x="4896075" y="720925"/>
              <a:ext cx="35175" cy="41475"/>
            </a:xfrm>
            <a:custGeom>
              <a:avLst/>
              <a:gdLst/>
              <a:ahLst/>
              <a:cxnLst/>
              <a:rect l="l" t="t" r="r" b="b"/>
              <a:pathLst>
                <a:path w="1407" h="1659" extrusionOk="0">
                  <a:moveTo>
                    <a:pt x="257" y="0"/>
                  </a:moveTo>
                  <a:lnTo>
                    <a:pt x="1" y="367"/>
                  </a:lnTo>
                  <a:lnTo>
                    <a:pt x="1118" y="1658"/>
                  </a:lnTo>
                  <a:lnTo>
                    <a:pt x="1406" y="1067"/>
                  </a:lnTo>
                  <a:cubicBezTo>
                    <a:pt x="1338" y="949"/>
                    <a:pt x="1252" y="841"/>
                    <a:pt x="1151" y="749"/>
                  </a:cubicBezTo>
                  <a:cubicBezTo>
                    <a:pt x="976" y="591"/>
                    <a:pt x="257" y="0"/>
                    <a:pt x="257"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16"/>
            <p:cNvSpPr/>
            <p:nvPr/>
          </p:nvSpPr>
          <p:spPr>
            <a:xfrm>
              <a:off x="4912650" y="721075"/>
              <a:ext cx="11775" cy="14800"/>
            </a:xfrm>
            <a:custGeom>
              <a:avLst/>
              <a:gdLst/>
              <a:ahLst/>
              <a:cxnLst/>
              <a:rect l="l" t="t" r="r" b="b"/>
              <a:pathLst>
                <a:path w="471" h="592" extrusionOk="0">
                  <a:moveTo>
                    <a:pt x="1" y="1"/>
                  </a:moveTo>
                  <a:cubicBezTo>
                    <a:pt x="95" y="297"/>
                    <a:pt x="306" y="484"/>
                    <a:pt x="471" y="591"/>
                  </a:cubicBezTo>
                  <a:cubicBezTo>
                    <a:pt x="466" y="484"/>
                    <a:pt x="462" y="376"/>
                    <a:pt x="455" y="273"/>
                  </a:cubicBezTo>
                  <a:cubicBezTo>
                    <a:pt x="282" y="229"/>
                    <a:pt x="122" y="135"/>
                    <a:pt x="1"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16"/>
            <p:cNvSpPr/>
            <p:nvPr/>
          </p:nvSpPr>
          <p:spPr>
            <a:xfrm>
              <a:off x="4895425" y="668925"/>
              <a:ext cx="45425" cy="25300"/>
            </a:xfrm>
            <a:custGeom>
              <a:avLst/>
              <a:gdLst/>
              <a:ahLst/>
              <a:cxnLst/>
              <a:rect l="l" t="t" r="r" b="b"/>
              <a:pathLst>
                <a:path w="1817" h="1012" extrusionOk="0">
                  <a:moveTo>
                    <a:pt x="1112" y="1"/>
                  </a:moveTo>
                  <a:cubicBezTo>
                    <a:pt x="648" y="1"/>
                    <a:pt x="211" y="276"/>
                    <a:pt x="22" y="723"/>
                  </a:cubicBezTo>
                  <a:cubicBezTo>
                    <a:pt x="11" y="749"/>
                    <a:pt x="2" y="780"/>
                    <a:pt x="0" y="809"/>
                  </a:cubicBezTo>
                  <a:cubicBezTo>
                    <a:pt x="5" y="866"/>
                    <a:pt x="35" y="918"/>
                    <a:pt x="86" y="947"/>
                  </a:cubicBezTo>
                  <a:cubicBezTo>
                    <a:pt x="134" y="973"/>
                    <a:pt x="189" y="991"/>
                    <a:pt x="244" y="995"/>
                  </a:cubicBezTo>
                  <a:cubicBezTo>
                    <a:pt x="313" y="1006"/>
                    <a:pt x="383" y="1011"/>
                    <a:pt x="453" y="1011"/>
                  </a:cubicBezTo>
                  <a:cubicBezTo>
                    <a:pt x="633" y="1011"/>
                    <a:pt x="811" y="974"/>
                    <a:pt x="966" y="885"/>
                  </a:cubicBezTo>
                  <a:lnTo>
                    <a:pt x="966" y="885"/>
                  </a:lnTo>
                  <a:cubicBezTo>
                    <a:pt x="958" y="894"/>
                    <a:pt x="953" y="905"/>
                    <a:pt x="953" y="918"/>
                  </a:cubicBezTo>
                  <a:cubicBezTo>
                    <a:pt x="1166" y="885"/>
                    <a:pt x="1357" y="769"/>
                    <a:pt x="1483" y="591"/>
                  </a:cubicBezTo>
                  <a:cubicBezTo>
                    <a:pt x="1500" y="622"/>
                    <a:pt x="1483" y="661"/>
                    <a:pt x="1496" y="692"/>
                  </a:cubicBezTo>
                  <a:cubicBezTo>
                    <a:pt x="1508" y="717"/>
                    <a:pt x="1534" y="732"/>
                    <a:pt x="1561" y="732"/>
                  </a:cubicBezTo>
                  <a:cubicBezTo>
                    <a:pt x="1567" y="732"/>
                    <a:pt x="1573" y="731"/>
                    <a:pt x="1579" y="729"/>
                  </a:cubicBezTo>
                  <a:cubicBezTo>
                    <a:pt x="1612" y="718"/>
                    <a:pt x="1641" y="699"/>
                    <a:pt x="1665" y="675"/>
                  </a:cubicBezTo>
                  <a:cubicBezTo>
                    <a:pt x="1726" y="622"/>
                    <a:pt x="1792" y="563"/>
                    <a:pt x="1810" y="481"/>
                  </a:cubicBezTo>
                  <a:cubicBezTo>
                    <a:pt x="1816" y="442"/>
                    <a:pt x="1814" y="400"/>
                    <a:pt x="1803" y="361"/>
                  </a:cubicBezTo>
                  <a:cubicBezTo>
                    <a:pt x="1761" y="209"/>
                    <a:pt x="1647" y="86"/>
                    <a:pt x="1498" y="38"/>
                  </a:cubicBezTo>
                  <a:lnTo>
                    <a:pt x="1472" y="57"/>
                  </a:lnTo>
                  <a:cubicBezTo>
                    <a:pt x="1352" y="19"/>
                    <a:pt x="1231" y="1"/>
                    <a:pt x="1112"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16"/>
            <p:cNvSpPr/>
            <p:nvPr/>
          </p:nvSpPr>
          <p:spPr>
            <a:xfrm>
              <a:off x="4920400" y="668475"/>
              <a:ext cx="27850" cy="13975"/>
            </a:xfrm>
            <a:custGeom>
              <a:avLst/>
              <a:gdLst/>
              <a:ahLst/>
              <a:cxnLst/>
              <a:rect l="l" t="t" r="r" b="b"/>
              <a:pathLst>
                <a:path w="1114" h="559" extrusionOk="0">
                  <a:moveTo>
                    <a:pt x="0" y="1"/>
                  </a:moveTo>
                  <a:lnTo>
                    <a:pt x="637" y="280"/>
                  </a:lnTo>
                  <a:cubicBezTo>
                    <a:pt x="694" y="254"/>
                    <a:pt x="749" y="240"/>
                    <a:pt x="802" y="240"/>
                  </a:cubicBezTo>
                  <a:cubicBezTo>
                    <a:pt x="931" y="240"/>
                    <a:pt x="1041" y="328"/>
                    <a:pt x="1105" y="559"/>
                  </a:cubicBezTo>
                  <a:cubicBezTo>
                    <a:pt x="1114" y="387"/>
                    <a:pt x="1000" y="183"/>
                    <a:pt x="859" y="86"/>
                  </a:cubicBezTo>
                  <a:cubicBezTo>
                    <a:pt x="780" y="33"/>
                    <a:pt x="736" y="24"/>
                    <a:pt x="683" y="24"/>
                  </a:cubicBezTo>
                  <a:cubicBezTo>
                    <a:pt x="656" y="24"/>
                    <a:pt x="628" y="26"/>
                    <a:pt x="591" y="26"/>
                  </a:cubicBezTo>
                  <a:cubicBezTo>
                    <a:pt x="569" y="26"/>
                    <a:pt x="545" y="25"/>
                    <a:pt x="517" y="23"/>
                  </a:cubicBezTo>
                  <a:cubicBezTo>
                    <a:pt x="345" y="7"/>
                    <a:pt x="172" y="14"/>
                    <a:pt x="0"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16"/>
            <p:cNvSpPr/>
            <p:nvPr/>
          </p:nvSpPr>
          <p:spPr>
            <a:xfrm>
              <a:off x="4876625" y="688650"/>
              <a:ext cx="16450" cy="23950"/>
            </a:xfrm>
            <a:custGeom>
              <a:avLst/>
              <a:gdLst/>
              <a:ahLst/>
              <a:cxnLst/>
              <a:rect l="l" t="t" r="r" b="b"/>
              <a:pathLst>
                <a:path w="658" h="958" extrusionOk="0">
                  <a:moveTo>
                    <a:pt x="563" y="0"/>
                  </a:moveTo>
                  <a:cubicBezTo>
                    <a:pt x="549" y="0"/>
                    <a:pt x="534" y="6"/>
                    <a:pt x="519" y="20"/>
                  </a:cubicBezTo>
                  <a:cubicBezTo>
                    <a:pt x="469" y="66"/>
                    <a:pt x="440" y="193"/>
                    <a:pt x="410" y="257"/>
                  </a:cubicBezTo>
                  <a:cubicBezTo>
                    <a:pt x="372" y="336"/>
                    <a:pt x="333" y="413"/>
                    <a:pt x="293" y="490"/>
                  </a:cubicBezTo>
                  <a:cubicBezTo>
                    <a:pt x="223" y="626"/>
                    <a:pt x="142" y="764"/>
                    <a:pt x="34" y="872"/>
                  </a:cubicBezTo>
                  <a:cubicBezTo>
                    <a:pt x="0" y="906"/>
                    <a:pt x="26" y="957"/>
                    <a:pt x="67" y="957"/>
                  </a:cubicBezTo>
                  <a:cubicBezTo>
                    <a:pt x="74" y="957"/>
                    <a:pt x="81" y="956"/>
                    <a:pt x="89" y="953"/>
                  </a:cubicBezTo>
                  <a:cubicBezTo>
                    <a:pt x="269" y="874"/>
                    <a:pt x="416" y="735"/>
                    <a:pt x="506" y="560"/>
                  </a:cubicBezTo>
                  <a:cubicBezTo>
                    <a:pt x="548" y="468"/>
                    <a:pt x="581" y="373"/>
                    <a:pt x="605" y="276"/>
                  </a:cubicBezTo>
                  <a:cubicBezTo>
                    <a:pt x="620" y="213"/>
                    <a:pt x="658" y="114"/>
                    <a:pt x="627" y="50"/>
                  </a:cubicBezTo>
                  <a:cubicBezTo>
                    <a:pt x="613" y="19"/>
                    <a:pt x="589" y="0"/>
                    <a:pt x="563"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16"/>
            <p:cNvSpPr/>
            <p:nvPr/>
          </p:nvSpPr>
          <p:spPr>
            <a:xfrm>
              <a:off x="4887950" y="680850"/>
              <a:ext cx="49050" cy="17625"/>
            </a:xfrm>
            <a:custGeom>
              <a:avLst/>
              <a:gdLst/>
              <a:ahLst/>
              <a:cxnLst/>
              <a:rect l="l" t="t" r="r" b="b"/>
              <a:pathLst>
                <a:path w="1962" h="705" extrusionOk="0">
                  <a:moveTo>
                    <a:pt x="1943" y="1"/>
                  </a:moveTo>
                  <a:cubicBezTo>
                    <a:pt x="1935" y="1"/>
                    <a:pt x="1927" y="5"/>
                    <a:pt x="1924" y="15"/>
                  </a:cubicBezTo>
                  <a:cubicBezTo>
                    <a:pt x="1813" y="485"/>
                    <a:pt x="1330" y="640"/>
                    <a:pt x="847" y="640"/>
                  </a:cubicBezTo>
                  <a:cubicBezTo>
                    <a:pt x="551" y="640"/>
                    <a:pt x="254" y="582"/>
                    <a:pt x="42" y="501"/>
                  </a:cubicBezTo>
                  <a:cubicBezTo>
                    <a:pt x="40" y="500"/>
                    <a:pt x="38" y="499"/>
                    <a:pt x="36" y="499"/>
                  </a:cubicBezTo>
                  <a:cubicBezTo>
                    <a:pt x="15" y="499"/>
                    <a:pt x="1" y="535"/>
                    <a:pt x="25" y="547"/>
                  </a:cubicBezTo>
                  <a:cubicBezTo>
                    <a:pt x="219" y="638"/>
                    <a:pt x="542" y="704"/>
                    <a:pt x="870" y="704"/>
                  </a:cubicBezTo>
                  <a:cubicBezTo>
                    <a:pt x="1400" y="704"/>
                    <a:pt x="1940" y="532"/>
                    <a:pt x="1962" y="20"/>
                  </a:cubicBezTo>
                  <a:cubicBezTo>
                    <a:pt x="1962" y="8"/>
                    <a:pt x="1952" y="1"/>
                    <a:pt x="1943"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16"/>
            <p:cNvSpPr/>
            <p:nvPr/>
          </p:nvSpPr>
          <p:spPr>
            <a:xfrm>
              <a:off x="4864000" y="687725"/>
              <a:ext cx="37525" cy="51575"/>
            </a:xfrm>
            <a:custGeom>
              <a:avLst/>
              <a:gdLst/>
              <a:ahLst/>
              <a:cxnLst/>
              <a:rect l="l" t="t" r="r" b="b"/>
              <a:pathLst>
                <a:path w="1501" h="2063" extrusionOk="0">
                  <a:moveTo>
                    <a:pt x="1008" y="0"/>
                  </a:moveTo>
                  <a:cubicBezTo>
                    <a:pt x="986" y="0"/>
                    <a:pt x="965" y="18"/>
                    <a:pt x="974" y="43"/>
                  </a:cubicBezTo>
                  <a:cubicBezTo>
                    <a:pt x="1231" y="768"/>
                    <a:pt x="1" y="1361"/>
                    <a:pt x="528" y="2044"/>
                  </a:cubicBezTo>
                  <a:cubicBezTo>
                    <a:pt x="537" y="2057"/>
                    <a:pt x="553" y="2062"/>
                    <a:pt x="568" y="2062"/>
                  </a:cubicBezTo>
                  <a:cubicBezTo>
                    <a:pt x="594" y="2062"/>
                    <a:pt x="620" y="2044"/>
                    <a:pt x="607" y="2011"/>
                  </a:cubicBezTo>
                  <a:cubicBezTo>
                    <a:pt x="317" y="1271"/>
                    <a:pt x="1501" y="726"/>
                    <a:pt x="1038" y="17"/>
                  </a:cubicBezTo>
                  <a:cubicBezTo>
                    <a:pt x="1031" y="5"/>
                    <a:pt x="1019" y="0"/>
                    <a:pt x="1008"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16"/>
            <p:cNvSpPr/>
            <p:nvPr/>
          </p:nvSpPr>
          <p:spPr>
            <a:xfrm>
              <a:off x="4890250" y="714250"/>
              <a:ext cx="16125" cy="34800"/>
            </a:xfrm>
            <a:custGeom>
              <a:avLst/>
              <a:gdLst/>
              <a:ahLst/>
              <a:cxnLst/>
              <a:rect l="l" t="t" r="r" b="b"/>
              <a:pathLst>
                <a:path w="645" h="1392" extrusionOk="0">
                  <a:moveTo>
                    <a:pt x="473" y="0"/>
                  </a:moveTo>
                  <a:cubicBezTo>
                    <a:pt x="461" y="0"/>
                    <a:pt x="449" y="4"/>
                    <a:pt x="440" y="12"/>
                  </a:cubicBezTo>
                  <a:cubicBezTo>
                    <a:pt x="416" y="26"/>
                    <a:pt x="405" y="54"/>
                    <a:pt x="414" y="80"/>
                  </a:cubicBezTo>
                  <a:cubicBezTo>
                    <a:pt x="415" y="97"/>
                    <a:pt x="430" y="109"/>
                    <a:pt x="444" y="109"/>
                  </a:cubicBezTo>
                  <a:cubicBezTo>
                    <a:pt x="452" y="109"/>
                    <a:pt x="459" y="105"/>
                    <a:pt x="464" y="96"/>
                  </a:cubicBezTo>
                  <a:lnTo>
                    <a:pt x="464" y="96"/>
                  </a:lnTo>
                  <a:cubicBezTo>
                    <a:pt x="367" y="289"/>
                    <a:pt x="225" y="425"/>
                    <a:pt x="113" y="608"/>
                  </a:cubicBezTo>
                  <a:cubicBezTo>
                    <a:pt x="47" y="711"/>
                    <a:pt x="1" y="825"/>
                    <a:pt x="9" y="948"/>
                  </a:cubicBezTo>
                  <a:cubicBezTo>
                    <a:pt x="29" y="1194"/>
                    <a:pt x="251" y="1352"/>
                    <a:pt x="477" y="1392"/>
                  </a:cubicBezTo>
                  <a:cubicBezTo>
                    <a:pt x="479" y="1392"/>
                    <a:pt x="481" y="1392"/>
                    <a:pt x="483" y="1392"/>
                  </a:cubicBezTo>
                  <a:cubicBezTo>
                    <a:pt x="518" y="1392"/>
                    <a:pt x="548" y="1353"/>
                    <a:pt x="517" y="1326"/>
                  </a:cubicBezTo>
                  <a:cubicBezTo>
                    <a:pt x="403" y="1222"/>
                    <a:pt x="231" y="1146"/>
                    <a:pt x="179" y="990"/>
                  </a:cubicBezTo>
                  <a:cubicBezTo>
                    <a:pt x="100" y="748"/>
                    <a:pt x="354" y="544"/>
                    <a:pt x="468" y="373"/>
                  </a:cubicBezTo>
                  <a:cubicBezTo>
                    <a:pt x="530" y="280"/>
                    <a:pt x="644" y="76"/>
                    <a:pt x="497" y="6"/>
                  </a:cubicBezTo>
                  <a:cubicBezTo>
                    <a:pt x="489" y="2"/>
                    <a:pt x="481" y="0"/>
                    <a:pt x="473"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16"/>
            <p:cNvSpPr/>
            <p:nvPr/>
          </p:nvSpPr>
          <p:spPr>
            <a:xfrm>
              <a:off x="4932575" y="669600"/>
              <a:ext cx="9600" cy="30700"/>
            </a:xfrm>
            <a:custGeom>
              <a:avLst/>
              <a:gdLst/>
              <a:ahLst/>
              <a:cxnLst/>
              <a:rect l="l" t="t" r="r" b="b"/>
              <a:pathLst>
                <a:path w="384" h="1228" extrusionOk="0">
                  <a:moveTo>
                    <a:pt x="217" y="1"/>
                  </a:moveTo>
                  <a:cubicBezTo>
                    <a:pt x="209" y="1"/>
                    <a:pt x="200" y="8"/>
                    <a:pt x="203" y="17"/>
                  </a:cubicBezTo>
                  <a:cubicBezTo>
                    <a:pt x="251" y="134"/>
                    <a:pt x="315" y="461"/>
                    <a:pt x="317" y="584"/>
                  </a:cubicBezTo>
                  <a:cubicBezTo>
                    <a:pt x="317" y="803"/>
                    <a:pt x="106" y="1025"/>
                    <a:pt x="5" y="1208"/>
                  </a:cubicBezTo>
                  <a:cubicBezTo>
                    <a:pt x="1" y="1217"/>
                    <a:pt x="10" y="1228"/>
                    <a:pt x="19" y="1228"/>
                  </a:cubicBezTo>
                  <a:cubicBezTo>
                    <a:pt x="22" y="1228"/>
                    <a:pt x="25" y="1227"/>
                    <a:pt x="27" y="1223"/>
                  </a:cubicBezTo>
                  <a:lnTo>
                    <a:pt x="27" y="1225"/>
                  </a:lnTo>
                  <a:cubicBezTo>
                    <a:pt x="159" y="1056"/>
                    <a:pt x="357" y="845"/>
                    <a:pt x="374" y="623"/>
                  </a:cubicBezTo>
                  <a:cubicBezTo>
                    <a:pt x="383" y="487"/>
                    <a:pt x="333" y="329"/>
                    <a:pt x="304" y="197"/>
                  </a:cubicBezTo>
                  <a:cubicBezTo>
                    <a:pt x="286" y="110"/>
                    <a:pt x="278" y="72"/>
                    <a:pt x="225" y="4"/>
                  </a:cubicBezTo>
                  <a:cubicBezTo>
                    <a:pt x="223" y="2"/>
                    <a:pt x="220" y="1"/>
                    <a:pt x="217"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16"/>
            <p:cNvSpPr/>
            <p:nvPr/>
          </p:nvSpPr>
          <p:spPr>
            <a:xfrm>
              <a:off x="5095050" y="694175"/>
              <a:ext cx="4700" cy="1775"/>
            </a:xfrm>
            <a:custGeom>
              <a:avLst/>
              <a:gdLst/>
              <a:ahLst/>
              <a:cxnLst/>
              <a:rect l="l" t="t" r="r" b="b"/>
              <a:pathLst>
                <a:path w="188" h="71" extrusionOk="0">
                  <a:moveTo>
                    <a:pt x="0" y="1"/>
                  </a:moveTo>
                  <a:lnTo>
                    <a:pt x="33" y="71"/>
                  </a:lnTo>
                  <a:cubicBezTo>
                    <a:pt x="75" y="62"/>
                    <a:pt x="117" y="51"/>
                    <a:pt x="156" y="34"/>
                  </a:cubicBezTo>
                  <a:cubicBezTo>
                    <a:pt x="187" y="14"/>
                    <a:pt x="165" y="1"/>
                    <a:pt x="16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16"/>
            <p:cNvSpPr/>
            <p:nvPr/>
          </p:nvSpPr>
          <p:spPr>
            <a:xfrm>
              <a:off x="5072975" y="687925"/>
              <a:ext cx="4850" cy="2725"/>
            </a:xfrm>
            <a:custGeom>
              <a:avLst/>
              <a:gdLst/>
              <a:ahLst/>
              <a:cxnLst/>
              <a:rect l="l" t="t" r="r" b="b"/>
              <a:pathLst>
                <a:path w="194" h="109" extrusionOk="0">
                  <a:moveTo>
                    <a:pt x="49" y="0"/>
                  </a:moveTo>
                  <a:cubicBezTo>
                    <a:pt x="49" y="0"/>
                    <a:pt x="1" y="0"/>
                    <a:pt x="102" y="77"/>
                  </a:cubicBezTo>
                  <a:cubicBezTo>
                    <a:pt x="132" y="100"/>
                    <a:pt x="151" y="108"/>
                    <a:pt x="163" y="108"/>
                  </a:cubicBezTo>
                  <a:cubicBezTo>
                    <a:pt x="194" y="108"/>
                    <a:pt x="183" y="60"/>
                    <a:pt x="183" y="60"/>
                  </a:cubicBezTo>
                  <a:lnTo>
                    <a:pt x="49"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89" name="Google Shape;1289;p16"/>
          <p:cNvSpPr txBox="1">
            <a:spLocks noGrp="1"/>
          </p:cNvSpPr>
          <p:nvPr>
            <p:ph type="body" idx="1"/>
          </p:nvPr>
        </p:nvSpPr>
        <p:spPr>
          <a:xfrm>
            <a:off x="403275" y="1939428"/>
            <a:ext cx="4781400" cy="316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1500">
                <a:solidFill>
                  <a:schemeClr val="accent1"/>
                </a:solidFill>
                <a:latin typeface="Chelsea Market"/>
                <a:ea typeface="Chelsea Market"/>
                <a:cs typeface="Chelsea Market"/>
                <a:sym typeface="Chelsea Market"/>
              </a:rPr>
              <a:t>Student Counseling Center</a:t>
            </a:r>
            <a:endParaRPr sz="1500">
              <a:solidFill>
                <a:schemeClr val="accent1"/>
              </a:solidFill>
              <a:latin typeface="Chelsea Market"/>
              <a:ea typeface="Chelsea Market"/>
              <a:cs typeface="Chelsea Market"/>
              <a:sym typeface="Chelsea Market"/>
            </a:endParaRPr>
          </a:p>
          <a:p>
            <a:pPr marL="457200" lvl="0" indent="-304800" algn="l" rtl="0">
              <a:lnSpc>
                <a:spcPct val="100000"/>
              </a:lnSpc>
              <a:spcBef>
                <a:spcPts val="0"/>
              </a:spcBef>
              <a:spcAft>
                <a:spcPts val="0"/>
              </a:spcAft>
              <a:buSzPts val="1200"/>
              <a:buChar char="●"/>
            </a:pPr>
            <a:r>
              <a:rPr lang="es" sz="1200">
                <a:solidFill>
                  <a:schemeClr val="hlink"/>
                </a:solidFill>
                <a:uFill>
                  <a:noFill/>
                </a:uFill>
                <a:hlinkClick r:id="rId3"/>
              </a:rPr>
              <a:t>https://www.umaryland.edu/counseling/</a:t>
            </a:r>
            <a:r>
              <a:rPr lang="es" sz="1200"/>
              <a:t> </a:t>
            </a:r>
            <a:endParaRPr sz="1200"/>
          </a:p>
          <a:p>
            <a:pPr marL="0" lvl="0" indent="0" algn="l" rtl="0">
              <a:lnSpc>
                <a:spcPct val="100000"/>
              </a:lnSpc>
              <a:spcBef>
                <a:spcPts val="0"/>
              </a:spcBef>
              <a:spcAft>
                <a:spcPts val="0"/>
              </a:spcAft>
              <a:buSzPts val="1100"/>
              <a:buNone/>
            </a:pPr>
            <a:endParaRPr sz="1200" b="1"/>
          </a:p>
          <a:p>
            <a:pPr marL="0" lvl="0" indent="0" algn="l" rtl="0">
              <a:lnSpc>
                <a:spcPct val="100000"/>
              </a:lnSpc>
              <a:spcBef>
                <a:spcPts val="0"/>
              </a:spcBef>
              <a:spcAft>
                <a:spcPts val="0"/>
              </a:spcAft>
              <a:buSzPts val="1100"/>
              <a:buNone/>
            </a:pPr>
            <a:r>
              <a:rPr lang="es" sz="1400">
                <a:solidFill>
                  <a:schemeClr val="accent1"/>
                </a:solidFill>
                <a:latin typeface="Chelsea Market"/>
                <a:ea typeface="Chelsea Market"/>
                <a:cs typeface="Chelsea Market"/>
                <a:sym typeface="Chelsea Market"/>
              </a:rPr>
              <a:t>Writing Center</a:t>
            </a:r>
            <a:endParaRPr sz="1400">
              <a:solidFill>
                <a:schemeClr val="accent1"/>
              </a:solidFill>
              <a:latin typeface="Chelsea Market"/>
              <a:ea typeface="Chelsea Market"/>
              <a:cs typeface="Chelsea Market"/>
              <a:sym typeface="Chelsea Market"/>
            </a:endParaRPr>
          </a:p>
          <a:p>
            <a:pPr marL="457200" lvl="0" indent="-304800" algn="l" rtl="0">
              <a:lnSpc>
                <a:spcPct val="100000"/>
              </a:lnSpc>
              <a:spcBef>
                <a:spcPts val="0"/>
              </a:spcBef>
              <a:spcAft>
                <a:spcPts val="0"/>
              </a:spcAft>
              <a:buSzPts val="1200"/>
              <a:buChar char="●"/>
            </a:pPr>
            <a:r>
              <a:rPr lang="es" sz="1200">
                <a:solidFill>
                  <a:schemeClr val="hlink"/>
                </a:solidFill>
                <a:uFill>
                  <a:noFill/>
                </a:uFill>
                <a:hlinkClick r:id="rId4"/>
              </a:rPr>
              <a:t>https://www.umaryland.edu/writing/</a:t>
            </a:r>
            <a:r>
              <a:rPr lang="es" sz="1200"/>
              <a:t> </a:t>
            </a:r>
            <a:endParaRPr sz="1200"/>
          </a:p>
          <a:p>
            <a:pPr marL="0" lvl="0" indent="0" algn="l" rtl="0">
              <a:lnSpc>
                <a:spcPct val="100000"/>
              </a:lnSpc>
              <a:spcBef>
                <a:spcPts val="0"/>
              </a:spcBef>
              <a:spcAft>
                <a:spcPts val="0"/>
              </a:spcAft>
              <a:buSzPts val="1100"/>
              <a:buNone/>
            </a:pPr>
            <a:endParaRPr sz="1400" b="1"/>
          </a:p>
          <a:p>
            <a:pPr marL="0" lvl="0" indent="0" algn="l" rtl="0">
              <a:lnSpc>
                <a:spcPct val="100000"/>
              </a:lnSpc>
              <a:spcBef>
                <a:spcPts val="0"/>
              </a:spcBef>
              <a:spcAft>
                <a:spcPts val="0"/>
              </a:spcAft>
              <a:buSzPts val="1100"/>
              <a:buNone/>
            </a:pPr>
            <a:r>
              <a:rPr lang="es" sz="1400">
                <a:solidFill>
                  <a:schemeClr val="accent1"/>
                </a:solidFill>
                <a:latin typeface="Chelsea Market"/>
                <a:ea typeface="Chelsea Market"/>
                <a:cs typeface="Chelsea Market"/>
                <a:sym typeface="Chelsea Market"/>
              </a:rPr>
              <a:t>Health Sciences and Human Services Library (HSHSL) </a:t>
            </a:r>
            <a:endParaRPr sz="1400">
              <a:solidFill>
                <a:schemeClr val="accent1"/>
              </a:solidFill>
              <a:latin typeface="Chelsea Market"/>
              <a:ea typeface="Chelsea Market"/>
              <a:cs typeface="Chelsea Market"/>
              <a:sym typeface="Chelsea Market"/>
            </a:endParaRPr>
          </a:p>
          <a:p>
            <a:pPr marL="457200" lvl="0" indent="-304800" algn="l" rtl="0">
              <a:lnSpc>
                <a:spcPct val="100000"/>
              </a:lnSpc>
              <a:spcBef>
                <a:spcPts val="0"/>
              </a:spcBef>
              <a:spcAft>
                <a:spcPts val="0"/>
              </a:spcAft>
              <a:buSzPts val="1200"/>
              <a:buChar char="●"/>
            </a:pPr>
            <a:r>
              <a:rPr lang="es" sz="1200">
                <a:solidFill>
                  <a:schemeClr val="hlink"/>
                </a:solidFill>
                <a:uFill>
                  <a:noFill/>
                </a:uFill>
                <a:hlinkClick r:id="rId5"/>
              </a:rPr>
              <a:t>https://www.hshsl.umaryland.edu/</a:t>
            </a:r>
            <a:r>
              <a:rPr lang="es" sz="1200"/>
              <a:t> </a:t>
            </a:r>
            <a:endParaRPr sz="1200"/>
          </a:p>
          <a:p>
            <a:pPr marL="457200" lvl="0" indent="-304800" algn="l" rtl="0">
              <a:lnSpc>
                <a:spcPct val="100000"/>
              </a:lnSpc>
              <a:spcBef>
                <a:spcPts val="0"/>
              </a:spcBef>
              <a:spcAft>
                <a:spcPts val="0"/>
              </a:spcAft>
              <a:buSzPts val="1200"/>
              <a:buChar char="●"/>
            </a:pPr>
            <a:r>
              <a:rPr lang="es" sz="1200"/>
              <a:t>SSW Librarian Gail Betz, </a:t>
            </a:r>
            <a:r>
              <a:rPr lang="es" sz="1200">
                <a:solidFill>
                  <a:schemeClr val="hlink"/>
                </a:solidFill>
                <a:uFill>
                  <a:noFill/>
                </a:uFill>
                <a:hlinkClick r:id="rId6"/>
              </a:rPr>
              <a:t>gbetz@hshsl.umaryland.edu</a:t>
            </a:r>
            <a:r>
              <a:rPr lang="es" sz="1200"/>
              <a:t> </a:t>
            </a:r>
            <a:endParaRPr sz="1200"/>
          </a:p>
          <a:p>
            <a:pPr marL="0" lvl="0" indent="0" algn="l" rtl="0">
              <a:lnSpc>
                <a:spcPct val="100000"/>
              </a:lnSpc>
              <a:spcBef>
                <a:spcPts val="0"/>
              </a:spcBef>
              <a:spcAft>
                <a:spcPts val="0"/>
              </a:spcAft>
              <a:buClr>
                <a:schemeClr val="dk1"/>
              </a:buClr>
              <a:buSzPts val="1100"/>
              <a:buFont typeface="Arial"/>
              <a:buNone/>
            </a:pPr>
            <a:endParaRPr sz="1500"/>
          </a:p>
          <a:p>
            <a:pPr marL="0" lvl="0" indent="0" algn="l" rtl="0">
              <a:lnSpc>
                <a:spcPct val="100000"/>
              </a:lnSpc>
              <a:spcBef>
                <a:spcPts val="0"/>
              </a:spcBef>
              <a:spcAft>
                <a:spcPts val="0"/>
              </a:spcAft>
              <a:buClr>
                <a:schemeClr val="dk1"/>
              </a:buClr>
              <a:buSzPts val="1100"/>
              <a:buFont typeface="Arial"/>
              <a:buNone/>
            </a:pPr>
            <a:r>
              <a:rPr lang="es" sz="1500">
                <a:solidFill>
                  <a:schemeClr val="accent1"/>
                </a:solidFill>
                <a:latin typeface="Chelsea Market"/>
                <a:ea typeface="Chelsea Market"/>
                <a:cs typeface="Chelsea Market"/>
                <a:sym typeface="Chelsea Market"/>
              </a:rPr>
              <a:t>Office of Education Support and Disability Services</a:t>
            </a:r>
            <a:endParaRPr sz="1500">
              <a:solidFill>
                <a:schemeClr val="accent1"/>
              </a:solidFill>
              <a:latin typeface="Chelsea Market"/>
              <a:ea typeface="Chelsea Market"/>
              <a:cs typeface="Chelsea Market"/>
              <a:sym typeface="Chelsea Market"/>
            </a:endParaRPr>
          </a:p>
          <a:p>
            <a:pPr marL="457200" lvl="0" indent="-304800" algn="l" rtl="0">
              <a:lnSpc>
                <a:spcPct val="100000"/>
              </a:lnSpc>
              <a:spcBef>
                <a:spcPts val="0"/>
              </a:spcBef>
              <a:spcAft>
                <a:spcPts val="0"/>
              </a:spcAft>
              <a:buSzPts val="1200"/>
              <a:buChar char="●"/>
            </a:pPr>
            <a:r>
              <a:rPr lang="es" sz="1200">
                <a:solidFill>
                  <a:schemeClr val="hlink"/>
                </a:solidFill>
                <a:uFill>
                  <a:noFill/>
                </a:uFill>
                <a:hlinkClick r:id="rId7"/>
              </a:rPr>
              <a:t>https://www.umaryland.edu/disabilityservices/</a:t>
            </a:r>
            <a:r>
              <a:rPr lang="es" sz="1200"/>
              <a:t> </a:t>
            </a:r>
            <a:endParaRPr sz="1200"/>
          </a:p>
          <a:p>
            <a:pPr marL="0" lvl="0" indent="0" algn="l" rtl="0">
              <a:lnSpc>
                <a:spcPct val="100000"/>
              </a:lnSpc>
              <a:spcBef>
                <a:spcPts val="0"/>
              </a:spcBef>
              <a:spcAft>
                <a:spcPts val="0"/>
              </a:spcAft>
              <a:buSzPts val="1100"/>
              <a:buNone/>
            </a:pPr>
            <a:endParaRPr sz="1500" b="1"/>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br>
              <a:rPr lang="es"/>
            </a:br>
            <a:endParaRPr/>
          </a:p>
          <a:p>
            <a:pPr marL="0" lvl="0" indent="0" algn="l" rtl="0">
              <a:lnSpc>
                <a:spcPct val="100000"/>
              </a:lnSpc>
              <a:spcBef>
                <a:spcPts val="0"/>
              </a:spcBef>
              <a:spcAft>
                <a:spcPts val="0"/>
              </a:spcAft>
              <a:buClr>
                <a:schemeClr val="dk1"/>
              </a:buClr>
              <a:buSzPts val="1100"/>
              <a:buFont typeface="Arial"/>
              <a:buNone/>
            </a:pPr>
            <a:endParaRPr/>
          </a:p>
        </p:txBody>
      </p:sp>
      <p:sp>
        <p:nvSpPr>
          <p:cNvPr id="1290" name="Google Shape;1290;p16"/>
          <p:cNvSpPr txBox="1">
            <a:spLocks noGrp="1"/>
          </p:cNvSpPr>
          <p:nvPr>
            <p:ph type="title"/>
          </p:nvPr>
        </p:nvSpPr>
        <p:spPr>
          <a:xfrm>
            <a:off x="321025" y="1239772"/>
            <a:ext cx="3862800" cy="64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400"/>
              <a:buNone/>
            </a:pPr>
            <a:r>
              <a:rPr lang="es" sz="3000"/>
              <a:t>UMB Resources</a:t>
            </a:r>
            <a:endParaRPr sz="3000"/>
          </a:p>
        </p:txBody>
      </p:sp>
      <p:grpSp>
        <p:nvGrpSpPr>
          <p:cNvPr id="1291" name="Google Shape;1291;p16"/>
          <p:cNvGrpSpPr/>
          <p:nvPr/>
        </p:nvGrpSpPr>
        <p:grpSpPr>
          <a:xfrm>
            <a:off x="4555018" y="274789"/>
            <a:ext cx="2420762" cy="1627665"/>
            <a:chOff x="3690600" y="3380300"/>
            <a:chExt cx="821600" cy="552425"/>
          </a:xfrm>
        </p:grpSpPr>
        <p:sp>
          <p:nvSpPr>
            <p:cNvPr id="1292" name="Google Shape;1292;p16"/>
            <p:cNvSpPr/>
            <p:nvPr/>
          </p:nvSpPr>
          <p:spPr>
            <a:xfrm>
              <a:off x="3837525" y="3381825"/>
              <a:ext cx="159025" cy="550800"/>
            </a:xfrm>
            <a:custGeom>
              <a:avLst/>
              <a:gdLst/>
              <a:ahLst/>
              <a:cxnLst/>
              <a:rect l="l" t="t" r="r" b="b"/>
              <a:pathLst>
                <a:path w="6361" h="22032" extrusionOk="0">
                  <a:moveTo>
                    <a:pt x="304" y="0"/>
                  </a:moveTo>
                  <a:cubicBezTo>
                    <a:pt x="280" y="0"/>
                    <a:pt x="257" y="3"/>
                    <a:pt x="233" y="10"/>
                  </a:cubicBezTo>
                  <a:cubicBezTo>
                    <a:pt x="88" y="47"/>
                    <a:pt x="0" y="194"/>
                    <a:pt x="40" y="339"/>
                  </a:cubicBezTo>
                  <a:lnTo>
                    <a:pt x="2390" y="9108"/>
                  </a:lnTo>
                  <a:lnTo>
                    <a:pt x="2548" y="9704"/>
                  </a:lnTo>
                  <a:lnTo>
                    <a:pt x="5798" y="21831"/>
                  </a:lnTo>
                  <a:cubicBezTo>
                    <a:pt x="5829" y="21952"/>
                    <a:pt x="5939" y="22031"/>
                    <a:pt x="6058" y="22031"/>
                  </a:cubicBezTo>
                  <a:cubicBezTo>
                    <a:pt x="6082" y="22031"/>
                    <a:pt x="6106" y="22028"/>
                    <a:pt x="6130" y="22022"/>
                  </a:cubicBezTo>
                  <a:cubicBezTo>
                    <a:pt x="6275" y="21984"/>
                    <a:pt x="6360" y="21835"/>
                    <a:pt x="6321" y="21690"/>
                  </a:cubicBezTo>
                  <a:lnTo>
                    <a:pt x="3073" y="9563"/>
                  </a:lnTo>
                  <a:lnTo>
                    <a:pt x="2913" y="8968"/>
                  </a:lnTo>
                  <a:lnTo>
                    <a:pt x="563" y="201"/>
                  </a:lnTo>
                  <a:cubicBezTo>
                    <a:pt x="531" y="80"/>
                    <a:pt x="422" y="0"/>
                    <a:pt x="30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16"/>
            <p:cNvSpPr/>
            <p:nvPr/>
          </p:nvSpPr>
          <p:spPr>
            <a:xfrm>
              <a:off x="3690600" y="3381775"/>
              <a:ext cx="159025" cy="550850"/>
            </a:xfrm>
            <a:custGeom>
              <a:avLst/>
              <a:gdLst/>
              <a:ahLst/>
              <a:cxnLst/>
              <a:rect l="l" t="t" r="r" b="b"/>
              <a:pathLst>
                <a:path w="6361" h="22034" extrusionOk="0">
                  <a:moveTo>
                    <a:pt x="6059" y="1"/>
                  </a:moveTo>
                  <a:cubicBezTo>
                    <a:pt x="5939" y="1"/>
                    <a:pt x="5829" y="81"/>
                    <a:pt x="5796" y="203"/>
                  </a:cubicBezTo>
                  <a:lnTo>
                    <a:pt x="3446" y="8970"/>
                  </a:lnTo>
                  <a:lnTo>
                    <a:pt x="3288" y="9565"/>
                  </a:lnTo>
                  <a:lnTo>
                    <a:pt x="38" y="21692"/>
                  </a:lnTo>
                  <a:cubicBezTo>
                    <a:pt x="0" y="21837"/>
                    <a:pt x="86" y="21986"/>
                    <a:pt x="231" y="22024"/>
                  </a:cubicBezTo>
                  <a:cubicBezTo>
                    <a:pt x="255" y="22030"/>
                    <a:pt x="278" y="22033"/>
                    <a:pt x="302" y="22033"/>
                  </a:cubicBezTo>
                  <a:cubicBezTo>
                    <a:pt x="420" y="22033"/>
                    <a:pt x="530" y="21954"/>
                    <a:pt x="563" y="21833"/>
                  </a:cubicBezTo>
                  <a:lnTo>
                    <a:pt x="3813" y="9706"/>
                  </a:lnTo>
                  <a:lnTo>
                    <a:pt x="3971" y="9110"/>
                  </a:lnTo>
                  <a:lnTo>
                    <a:pt x="6321" y="341"/>
                  </a:lnTo>
                  <a:cubicBezTo>
                    <a:pt x="6361" y="196"/>
                    <a:pt x="6273" y="49"/>
                    <a:pt x="6130" y="12"/>
                  </a:cubicBezTo>
                  <a:lnTo>
                    <a:pt x="6128" y="10"/>
                  </a:lnTo>
                  <a:cubicBezTo>
                    <a:pt x="6105" y="4"/>
                    <a:pt x="6082" y="1"/>
                    <a:pt x="60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16"/>
            <p:cNvSpPr/>
            <p:nvPr/>
          </p:nvSpPr>
          <p:spPr>
            <a:xfrm>
              <a:off x="4352425" y="3380300"/>
              <a:ext cx="159775" cy="552275"/>
            </a:xfrm>
            <a:custGeom>
              <a:avLst/>
              <a:gdLst/>
              <a:ahLst/>
              <a:cxnLst/>
              <a:rect l="l" t="t" r="r" b="b"/>
              <a:pathLst>
                <a:path w="6391" h="22091" extrusionOk="0">
                  <a:moveTo>
                    <a:pt x="523" y="0"/>
                  </a:moveTo>
                  <a:lnTo>
                    <a:pt x="0" y="139"/>
                  </a:lnTo>
                  <a:lnTo>
                    <a:pt x="2420" y="9169"/>
                  </a:lnTo>
                  <a:lnTo>
                    <a:pt x="2578" y="9765"/>
                  </a:lnTo>
                  <a:lnTo>
                    <a:pt x="5826" y="21883"/>
                  </a:lnTo>
                  <a:cubicBezTo>
                    <a:pt x="5860" y="22008"/>
                    <a:pt x="5971" y="22090"/>
                    <a:pt x="6095" y="22090"/>
                  </a:cubicBezTo>
                  <a:cubicBezTo>
                    <a:pt x="6118" y="22090"/>
                    <a:pt x="6143" y="22087"/>
                    <a:pt x="6167" y="22081"/>
                  </a:cubicBezTo>
                  <a:cubicBezTo>
                    <a:pt x="6307" y="22043"/>
                    <a:pt x="6391" y="21898"/>
                    <a:pt x="6354" y="21760"/>
                  </a:cubicBezTo>
                  <a:lnTo>
                    <a:pt x="3101" y="9624"/>
                  </a:lnTo>
                  <a:lnTo>
                    <a:pt x="2941" y="9029"/>
                  </a:lnTo>
                  <a:lnTo>
                    <a:pt x="523"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16"/>
            <p:cNvSpPr/>
            <p:nvPr/>
          </p:nvSpPr>
          <p:spPr>
            <a:xfrm>
              <a:off x="4206325" y="3380300"/>
              <a:ext cx="159675" cy="552425"/>
            </a:xfrm>
            <a:custGeom>
              <a:avLst/>
              <a:gdLst/>
              <a:ahLst/>
              <a:cxnLst/>
              <a:rect l="l" t="t" r="r" b="b"/>
              <a:pathLst>
                <a:path w="6387" h="22097" extrusionOk="0">
                  <a:moveTo>
                    <a:pt x="5864" y="0"/>
                  </a:moveTo>
                  <a:lnTo>
                    <a:pt x="3444" y="9029"/>
                  </a:lnTo>
                  <a:lnTo>
                    <a:pt x="3286" y="9624"/>
                  </a:lnTo>
                  <a:lnTo>
                    <a:pt x="42" y="21727"/>
                  </a:lnTo>
                  <a:cubicBezTo>
                    <a:pt x="0" y="21885"/>
                    <a:pt x="92" y="22045"/>
                    <a:pt x="250" y="22089"/>
                  </a:cubicBezTo>
                  <a:cubicBezTo>
                    <a:pt x="271" y="22095"/>
                    <a:pt x="292" y="22097"/>
                    <a:pt x="312" y="22097"/>
                  </a:cubicBezTo>
                  <a:cubicBezTo>
                    <a:pt x="422" y="22097"/>
                    <a:pt x="522" y="22025"/>
                    <a:pt x="551" y="21914"/>
                  </a:cubicBezTo>
                  <a:lnTo>
                    <a:pt x="3806" y="9765"/>
                  </a:lnTo>
                  <a:lnTo>
                    <a:pt x="3966" y="9169"/>
                  </a:lnTo>
                  <a:lnTo>
                    <a:pt x="6387" y="139"/>
                  </a:lnTo>
                  <a:lnTo>
                    <a:pt x="5864"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16"/>
            <p:cNvSpPr/>
            <p:nvPr/>
          </p:nvSpPr>
          <p:spPr>
            <a:xfrm>
              <a:off x="3943100" y="3382875"/>
              <a:ext cx="119000" cy="438425"/>
            </a:xfrm>
            <a:custGeom>
              <a:avLst/>
              <a:gdLst/>
              <a:ahLst/>
              <a:cxnLst/>
              <a:rect l="l" t="t" r="r" b="b"/>
              <a:pathLst>
                <a:path w="4760" h="17537" extrusionOk="0">
                  <a:moveTo>
                    <a:pt x="4551" y="1"/>
                  </a:moveTo>
                  <a:lnTo>
                    <a:pt x="1" y="17482"/>
                  </a:lnTo>
                  <a:lnTo>
                    <a:pt x="209" y="17537"/>
                  </a:lnTo>
                  <a:lnTo>
                    <a:pt x="4760" y="56"/>
                  </a:lnTo>
                  <a:lnTo>
                    <a:pt x="4551" y="1"/>
                  </a:ln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16"/>
            <p:cNvSpPr/>
            <p:nvPr/>
          </p:nvSpPr>
          <p:spPr>
            <a:xfrm>
              <a:off x="3918900" y="3800325"/>
              <a:ext cx="156825" cy="40800"/>
            </a:xfrm>
            <a:custGeom>
              <a:avLst/>
              <a:gdLst/>
              <a:ahLst/>
              <a:cxnLst/>
              <a:rect l="l" t="t" r="r" b="b"/>
              <a:pathLst>
                <a:path w="6273" h="1632" extrusionOk="0">
                  <a:moveTo>
                    <a:pt x="1880" y="0"/>
                  </a:moveTo>
                  <a:cubicBezTo>
                    <a:pt x="1821" y="0"/>
                    <a:pt x="1761" y="20"/>
                    <a:pt x="1713" y="55"/>
                  </a:cubicBezTo>
                  <a:lnTo>
                    <a:pt x="231" y="1107"/>
                  </a:lnTo>
                  <a:cubicBezTo>
                    <a:pt x="0" y="1272"/>
                    <a:pt x="114" y="1632"/>
                    <a:pt x="398" y="1632"/>
                  </a:cubicBezTo>
                  <a:lnTo>
                    <a:pt x="4392" y="1632"/>
                  </a:lnTo>
                  <a:cubicBezTo>
                    <a:pt x="4452" y="1632"/>
                    <a:pt x="4511" y="1614"/>
                    <a:pt x="4559" y="1579"/>
                  </a:cubicBezTo>
                  <a:lnTo>
                    <a:pt x="6042" y="527"/>
                  </a:lnTo>
                  <a:cubicBezTo>
                    <a:pt x="6272" y="362"/>
                    <a:pt x="6158" y="0"/>
                    <a:pt x="5875"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16"/>
            <p:cNvSpPr/>
            <p:nvPr/>
          </p:nvSpPr>
          <p:spPr>
            <a:xfrm>
              <a:off x="4052350" y="3383350"/>
              <a:ext cx="118400" cy="437225"/>
            </a:xfrm>
            <a:custGeom>
              <a:avLst/>
              <a:gdLst/>
              <a:ahLst/>
              <a:cxnLst/>
              <a:rect l="l" t="t" r="r" b="b"/>
              <a:pathLst>
                <a:path w="4736" h="17489" extrusionOk="0">
                  <a:moveTo>
                    <a:pt x="4618" y="1"/>
                  </a:moveTo>
                  <a:cubicBezTo>
                    <a:pt x="4568" y="1"/>
                    <a:pt x="4523" y="32"/>
                    <a:pt x="4512" y="83"/>
                  </a:cubicBezTo>
                  <a:lnTo>
                    <a:pt x="14" y="17353"/>
                  </a:lnTo>
                  <a:cubicBezTo>
                    <a:pt x="1" y="17410"/>
                    <a:pt x="34" y="17470"/>
                    <a:pt x="93" y="17485"/>
                  </a:cubicBezTo>
                  <a:cubicBezTo>
                    <a:pt x="102" y="17487"/>
                    <a:pt x="111" y="17489"/>
                    <a:pt x="121" y="17489"/>
                  </a:cubicBezTo>
                  <a:cubicBezTo>
                    <a:pt x="168" y="17489"/>
                    <a:pt x="212" y="17456"/>
                    <a:pt x="225" y="17408"/>
                  </a:cubicBezTo>
                  <a:lnTo>
                    <a:pt x="4721" y="135"/>
                  </a:lnTo>
                  <a:cubicBezTo>
                    <a:pt x="4736" y="78"/>
                    <a:pt x="4701" y="19"/>
                    <a:pt x="4644" y="4"/>
                  </a:cubicBezTo>
                  <a:cubicBezTo>
                    <a:pt x="4635" y="2"/>
                    <a:pt x="4626" y="1"/>
                    <a:pt x="4618"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16"/>
            <p:cNvSpPr/>
            <p:nvPr/>
          </p:nvSpPr>
          <p:spPr>
            <a:xfrm>
              <a:off x="3843625" y="3380400"/>
              <a:ext cx="522750" cy="13550"/>
            </a:xfrm>
            <a:custGeom>
              <a:avLst/>
              <a:gdLst/>
              <a:ahLst/>
              <a:cxnLst/>
              <a:rect l="l" t="t" r="r" b="b"/>
              <a:pathLst>
                <a:path w="20910" h="542" extrusionOk="0">
                  <a:moveTo>
                    <a:pt x="0" y="1"/>
                  </a:moveTo>
                  <a:lnTo>
                    <a:pt x="0" y="541"/>
                  </a:lnTo>
                  <a:lnTo>
                    <a:pt x="20910" y="541"/>
                  </a:lnTo>
                  <a:lnTo>
                    <a:pt x="20910"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16"/>
            <p:cNvSpPr/>
            <p:nvPr/>
          </p:nvSpPr>
          <p:spPr>
            <a:xfrm>
              <a:off x="3837300" y="3380300"/>
              <a:ext cx="12650" cy="6875"/>
            </a:xfrm>
            <a:custGeom>
              <a:avLst/>
              <a:gdLst/>
              <a:ahLst/>
              <a:cxnLst/>
              <a:rect l="l" t="t" r="r" b="b"/>
              <a:pathLst>
                <a:path w="506" h="275" extrusionOk="0">
                  <a:moveTo>
                    <a:pt x="1" y="0"/>
                  </a:moveTo>
                  <a:lnTo>
                    <a:pt x="1" y="275"/>
                  </a:lnTo>
                  <a:lnTo>
                    <a:pt x="506" y="275"/>
                  </a:lnTo>
                  <a:lnTo>
                    <a:pt x="506"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1" name="Google Shape;1301;p16"/>
          <p:cNvGrpSpPr/>
          <p:nvPr/>
        </p:nvGrpSpPr>
        <p:grpSpPr>
          <a:xfrm>
            <a:off x="320975" y="336049"/>
            <a:ext cx="1165945" cy="925797"/>
            <a:chOff x="4725046" y="4107922"/>
            <a:chExt cx="398900" cy="316728"/>
          </a:xfrm>
        </p:grpSpPr>
        <p:sp>
          <p:nvSpPr>
            <p:cNvPr id="1302" name="Google Shape;1302;p16"/>
            <p:cNvSpPr/>
            <p:nvPr/>
          </p:nvSpPr>
          <p:spPr>
            <a:xfrm>
              <a:off x="4725046" y="4107922"/>
              <a:ext cx="398900" cy="266640"/>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16"/>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16"/>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16"/>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16"/>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16"/>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16"/>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09" name="Google Shape;1309;p16"/>
          <p:cNvGrpSpPr/>
          <p:nvPr/>
        </p:nvGrpSpPr>
        <p:grpSpPr>
          <a:xfrm>
            <a:off x="7346967" y="1468365"/>
            <a:ext cx="364554" cy="507632"/>
            <a:chOff x="5979675" y="4640775"/>
            <a:chExt cx="241875" cy="345775"/>
          </a:xfrm>
        </p:grpSpPr>
        <p:sp>
          <p:nvSpPr>
            <p:cNvPr id="1310" name="Google Shape;1310;p16"/>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16"/>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16"/>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16"/>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16"/>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16"/>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16"/>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16"/>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16"/>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16"/>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16"/>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16"/>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16"/>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23" name="Google Shape;1323;p16"/>
          <p:cNvGrpSpPr/>
          <p:nvPr/>
        </p:nvGrpSpPr>
        <p:grpSpPr>
          <a:xfrm>
            <a:off x="6002508" y="4280165"/>
            <a:ext cx="798020" cy="643971"/>
            <a:chOff x="7514750" y="4210883"/>
            <a:chExt cx="953999" cy="769839"/>
          </a:xfrm>
        </p:grpSpPr>
        <p:sp>
          <p:nvSpPr>
            <p:cNvPr id="1324" name="Google Shape;1324;p16"/>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16"/>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16"/>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16"/>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16"/>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16"/>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16"/>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
          <p:cNvSpPr txBox="1">
            <a:spLocks noGrp="1"/>
          </p:cNvSpPr>
          <p:nvPr>
            <p:ph type="title" idx="6"/>
          </p:nvPr>
        </p:nvSpPr>
        <p:spPr>
          <a:xfrm>
            <a:off x="443441" y="1139346"/>
            <a:ext cx="3162300" cy="1019064"/>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2000" dirty="0"/>
              <a:t>SGA Executive Board</a:t>
            </a:r>
            <a:br>
              <a:rPr lang="es" sz="2000" dirty="0"/>
            </a:br>
            <a:r>
              <a:rPr lang="es" sz="2000" dirty="0"/>
              <a:t>2022-23</a:t>
            </a:r>
            <a:br>
              <a:rPr lang="es" dirty="0"/>
            </a:br>
            <a:r>
              <a:rPr lang="es" dirty="0"/>
              <a:t> </a:t>
            </a:r>
            <a:br>
              <a:rPr lang="es" dirty="0"/>
            </a:br>
            <a:endParaRPr dirty="0"/>
          </a:p>
        </p:txBody>
      </p:sp>
      <p:grpSp>
        <p:nvGrpSpPr>
          <p:cNvPr id="385" name="Google Shape;385;p2"/>
          <p:cNvGrpSpPr/>
          <p:nvPr/>
        </p:nvGrpSpPr>
        <p:grpSpPr>
          <a:xfrm>
            <a:off x="1378412" y="2666351"/>
            <a:ext cx="890185" cy="675108"/>
            <a:chOff x="4725044" y="4077175"/>
            <a:chExt cx="398900" cy="347475"/>
          </a:xfrm>
        </p:grpSpPr>
        <p:sp>
          <p:nvSpPr>
            <p:cNvPr id="386" name="Google Shape;386;p2"/>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3" name="Google Shape;393;p2"/>
          <p:cNvGrpSpPr/>
          <p:nvPr/>
        </p:nvGrpSpPr>
        <p:grpSpPr>
          <a:xfrm>
            <a:off x="1852481" y="2891550"/>
            <a:ext cx="758143" cy="611791"/>
            <a:chOff x="7514750" y="4210883"/>
            <a:chExt cx="953999" cy="769839"/>
          </a:xfrm>
        </p:grpSpPr>
        <p:sp>
          <p:nvSpPr>
            <p:cNvPr id="394" name="Google Shape;394;p2"/>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1" name="Google Shape;401;p2"/>
          <p:cNvSpPr txBox="1">
            <a:spLocks noGrp="1"/>
          </p:cNvSpPr>
          <p:nvPr>
            <p:ph type="ctrTitle" idx="4294967295"/>
          </p:nvPr>
        </p:nvSpPr>
        <p:spPr>
          <a:xfrm flipH="1">
            <a:off x="6200078" y="261230"/>
            <a:ext cx="2266272" cy="57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2"/>
              </a:buClr>
              <a:buSzPts val="2800"/>
              <a:buFont typeface="Chelsea Market"/>
              <a:buNone/>
            </a:pPr>
            <a:r>
              <a:rPr lang="es" sz="2000" b="0" i="0" u="none" strike="noStrike" cap="none">
                <a:solidFill>
                  <a:schemeClr val="accent1"/>
                </a:solidFill>
                <a:latin typeface="Chelsea Market"/>
                <a:ea typeface="Chelsea Market"/>
                <a:cs typeface="Chelsea Market"/>
                <a:sym typeface="Chelsea Market"/>
              </a:rPr>
              <a:t>Executive Officers</a:t>
            </a:r>
            <a:endParaRPr sz="2000" b="0" i="0" u="none" strike="noStrike" cap="none">
              <a:solidFill>
                <a:schemeClr val="accent1"/>
              </a:solidFill>
              <a:latin typeface="Chelsea Market"/>
              <a:ea typeface="Chelsea Market"/>
              <a:cs typeface="Chelsea Market"/>
              <a:sym typeface="Chelsea Market"/>
            </a:endParaRPr>
          </a:p>
        </p:txBody>
      </p:sp>
      <p:sp>
        <p:nvSpPr>
          <p:cNvPr id="402" name="Google Shape;402;p2"/>
          <p:cNvSpPr txBox="1">
            <a:spLocks noGrp="1"/>
          </p:cNvSpPr>
          <p:nvPr>
            <p:ph type="subTitle" idx="1"/>
          </p:nvPr>
        </p:nvSpPr>
        <p:spPr>
          <a:xfrm flipH="1">
            <a:off x="6200078" y="1029530"/>
            <a:ext cx="2731200" cy="346435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sz="1600" b="1" dirty="0"/>
              <a:t>President:</a:t>
            </a:r>
          </a:p>
          <a:p>
            <a:pPr marL="0" indent="0"/>
            <a:r>
              <a:rPr lang="en-US" sz="1400" dirty="0">
                <a:solidFill>
                  <a:srgbClr val="FF0000"/>
                </a:solidFill>
              </a:rPr>
              <a:t>Rebecca Watkins</a:t>
            </a:r>
            <a:endParaRPr lang="en-US" dirty="0">
              <a:solidFill>
                <a:srgbClr val="FF0000"/>
              </a:solidFill>
            </a:endParaRPr>
          </a:p>
          <a:p>
            <a:pPr marL="0" lvl="0" indent="0" algn="l" rtl="0">
              <a:lnSpc>
                <a:spcPct val="100000"/>
              </a:lnSpc>
              <a:spcBef>
                <a:spcPts val="0"/>
              </a:spcBef>
              <a:spcAft>
                <a:spcPts val="0"/>
              </a:spcAft>
              <a:buSzPts val="1200"/>
              <a:buNone/>
            </a:pPr>
            <a:endParaRPr lang="en-US" sz="1400" b="1" dirty="0"/>
          </a:p>
          <a:p>
            <a:pPr marL="0" lvl="0" indent="0" algn="l" rtl="0">
              <a:lnSpc>
                <a:spcPct val="100000"/>
              </a:lnSpc>
              <a:spcBef>
                <a:spcPts val="0"/>
              </a:spcBef>
              <a:spcAft>
                <a:spcPts val="0"/>
              </a:spcAft>
              <a:buSzPts val="1200"/>
              <a:buNone/>
            </a:pPr>
            <a:r>
              <a:rPr lang="en-US" sz="1600" b="1" dirty="0"/>
              <a:t>Vice President:</a:t>
            </a:r>
            <a:endParaRPr lang="en-US" dirty="0"/>
          </a:p>
          <a:p>
            <a:pPr marL="0" lvl="0" indent="0" algn="l">
              <a:lnSpc>
                <a:spcPct val="100000"/>
              </a:lnSpc>
              <a:spcBef>
                <a:spcPts val="0"/>
              </a:spcBef>
              <a:spcAft>
                <a:spcPts val="0"/>
              </a:spcAft>
              <a:buNone/>
            </a:pPr>
            <a:r>
              <a:rPr lang="en-US" sz="1400" dirty="0">
                <a:solidFill>
                  <a:srgbClr val="FF0000"/>
                </a:solidFill>
              </a:rPr>
              <a:t>OPEN</a:t>
            </a:r>
            <a:endParaRPr lang="en-US" dirty="0"/>
          </a:p>
          <a:p>
            <a:pPr marL="0" lvl="0" indent="0" algn="l" rtl="0">
              <a:lnSpc>
                <a:spcPct val="100000"/>
              </a:lnSpc>
              <a:spcBef>
                <a:spcPts val="0"/>
              </a:spcBef>
              <a:spcAft>
                <a:spcPts val="0"/>
              </a:spcAft>
              <a:buSzPts val="1200"/>
              <a:buNone/>
            </a:pPr>
            <a:endParaRPr lang="en-US" sz="1400" b="1" dirty="0"/>
          </a:p>
          <a:p>
            <a:pPr marL="0" lvl="0" indent="0" algn="l" rtl="0">
              <a:lnSpc>
                <a:spcPct val="100000"/>
              </a:lnSpc>
              <a:spcBef>
                <a:spcPts val="0"/>
              </a:spcBef>
              <a:spcAft>
                <a:spcPts val="0"/>
              </a:spcAft>
              <a:buSzPts val="1200"/>
              <a:buNone/>
            </a:pPr>
            <a:r>
              <a:rPr lang="en-US" sz="1600" b="1" dirty="0"/>
              <a:t>Corresponding Secretary:</a:t>
            </a:r>
            <a:endParaRPr lang="en-US" dirty="0"/>
          </a:p>
          <a:p>
            <a:pPr marL="0" lvl="0" indent="0" algn="l">
              <a:lnSpc>
                <a:spcPct val="100000"/>
              </a:lnSpc>
              <a:spcBef>
                <a:spcPts val="0"/>
              </a:spcBef>
              <a:spcAft>
                <a:spcPts val="0"/>
              </a:spcAft>
              <a:buNone/>
            </a:pPr>
            <a:r>
              <a:rPr lang="en-US" sz="1400" dirty="0">
                <a:solidFill>
                  <a:srgbClr val="FF0000"/>
                </a:solidFill>
              </a:rPr>
              <a:t>OPEN</a:t>
            </a:r>
            <a:endParaRPr lang="en-US" dirty="0"/>
          </a:p>
          <a:p>
            <a:pPr marL="0" lvl="0" indent="0" algn="l" rtl="0">
              <a:lnSpc>
                <a:spcPct val="100000"/>
              </a:lnSpc>
              <a:spcBef>
                <a:spcPts val="0"/>
              </a:spcBef>
              <a:spcAft>
                <a:spcPts val="0"/>
              </a:spcAft>
              <a:buSzPts val="1200"/>
              <a:buNone/>
            </a:pPr>
            <a:endParaRPr lang="en-US" sz="1400" b="1" dirty="0"/>
          </a:p>
          <a:p>
            <a:pPr marL="0" lvl="0" indent="0" algn="l" rtl="0">
              <a:lnSpc>
                <a:spcPct val="100000"/>
              </a:lnSpc>
              <a:spcBef>
                <a:spcPts val="0"/>
              </a:spcBef>
              <a:spcAft>
                <a:spcPts val="0"/>
              </a:spcAft>
              <a:buSzPts val="1200"/>
              <a:buNone/>
            </a:pPr>
            <a:r>
              <a:rPr lang="en-US" sz="1600" b="1" dirty="0"/>
              <a:t>Recording Secretary:</a:t>
            </a:r>
            <a:endParaRPr lang="en-US" dirty="0"/>
          </a:p>
          <a:p>
            <a:pPr marL="0" indent="0"/>
            <a:r>
              <a:rPr lang="en-US" sz="1400" dirty="0">
                <a:solidFill>
                  <a:srgbClr val="FF0000"/>
                </a:solidFill>
              </a:rPr>
              <a:t>OPEN</a:t>
            </a:r>
          </a:p>
          <a:p>
            <a:pPr marL="0" indent="0"/>
            <a:endParaRPr lang="en-US" sz="1400" dirty="0"/>
          </a:p>
          <a:p>
            <a:pPr marL="0" lvl="0" indent="0" algn="l" rtl="0">
              <a:lnSpc>
                <a:spcPct val="100000"/>
              </a:lnSpc>
              <a:spcBef>
                <a:spcPts val="0"/>
              </a:spcBef>
              <a:spcAft>
                <a:spcPts val="0"/>
              </a:spcAft>
              <a:buSzPts val="1200"/>
              <a:buNone/>
            </a:pPr>
            <a:r>
              <a:rPr lang="en-US" sz="1600" b="1" dirty="0"/>
              <a:t>Treasurer:</a:t>
            </a:r>
            <a:endParaRPr lang="en-US" dirty="0"/>
          </a:p>
          <a:p>
            <a:pPr marL="0" lvl="0" indent="0" algn="l">
              <a:lnSpc>
                <a:spcPct val="100000"/>
              </a:lnSpc>
              <a:spcBef>
                <a:spcPts val="0"/>
              </a:spcBef>
              <a:spcAft>
                <a:spcPts val="0"/>
              </a:spcAft>
              <a:buNone/>
            </a:pPr>
            <a:r>
              <a:rPr lang="en-US" sz="1400" dirty="0">
                <a:solidFill>
                  <a:srgbClr val="FF0000"/>
                </a:solidFill>
              </a:rPr>
              <a:t>Jonathan Holtzman</a:t>
            </a:r>
            <a:endParaRPr lang="en-US" dirty="0"/>
          </a:p>
          <a:p>
            <a:pPr marL="0" lvl="0" indent="0" algn="l" rtl="0">
              <a:lnSpc>
                <a:spcPct val="100000"/>
              </a:lnSpc>
              <a:spcBef>
                <a:spcPts val="0"/>
              </a:spcBef>
              <a:spcAft>
                <a:spcPts val="0"/>
              </a:spcAft>
              <a:buSzPts val="1200"/>
              <a:buNone/>
            </a:pP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5" name="Google Shape;1335;p21"/>
          <p:cNvGrpSpPr/>
          <p:nvPr/>
        </p:nvGrpSpPr>
        <p:grpSpPr>
          <a:xfrm>
            <a:off x="6909973" y="3438629"/>
            <a:ext cx="719264" cy="1028266"/>
            <a:chOff x="5979675" y="4640775"/>
            <a:chExt cx="241875" cy="345775"/>
          </a:xfrm>
        </p:grpSpPr>
        <p:sp>
          <p:nvSpPr>
            <p:cNvPr id="1336" name="Google Shape;1336;p21"/>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21"/>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21"/>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21"/>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21"/>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21"/>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21"/>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21"/>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21"/>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21"/>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21"/>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21"/>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21"/>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49" name="Google Shape;1349;p21"/>
          <p:cNvSpPr txBox="1">
            <a:spLocks noGrp="1"/>
          </p:cNvSpPr>
          <p:nvPr>
            <p:ph type="ctrTitle"/>
          </p:nvPr>
        </p:nvSpPr>
        <p:spPr>
          <a:xfrm>
            <a:off x="397175" y="538600"/>
            <a:ext cx="3266400" cy="577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s" sz="3000"/>
              <a:t>Tips for Success</a:t>
            </a:r>
            <a:r>
              <a:rPr lang="es" sz="2700"/>
              <a:t> </a:t>
            </a:r>
            <a:endParaRPr sz="2700"/>
          </a:p>
        </p:txBody>
      </p:sp>
      <p:grpSp>
        <p:nvGrpSpPr>
          <p:cNvPr id="1350" name="Google Shape;1350;p21"/>
          <p:cNvGrpSpPr/>
          <p:nvPr/>
        </p:nvGrpSpPr>
        <p:grpSpPr>
          <a:xfrm>
            <a:off x="6272593" y="350519"/>
            <a:ext cx="1560618" cy="2020755"/>
            <a:chOff x="948350" y="2140100"/>
            <a:chExt cx="551650" cy="714300"/>
          </a:xfrm>
        </p:grpSpPr>
        <p:sp>
          <p:nvSpPr>
            <p:cNvPr id="1351" name="Google Shape;1351;p21"/>
            <p:cNvSpPr/>
            <p:nvPr/>
          </p:nvSpPr>
          <p:spPr>
            <a:xfrm>
              <a:off x="1316150" y="2505625"/>
              <a:ext cx="155350" cy="266425"/>
            </a:xfrm>
            <a:custGeom>
              <a:avLst/>
              <a:gdLst/>
              <a:ahLst/>
              <a:cxnLst/>
              <a:rect l="l" t="t" r="r" b="b"/>
              <a:pathLst>
                <a:path w="6214" h="10657" extrusionOk="0">
                  <a:moveTo>
                    <a:pt x="2851" y="0"/>
                  </a:moveTo>
                  <a:lnTo>
                    <a:pt x="1" y="802"/>
                  </a:lnTo>
                  <a:cubicBezTo>
                    <a:pt x="695" y="2249"/>
                    <a:pt x="512" y="3927"/>
                    <a:pt x="1094" y="5414"/>
                  </a:cubicBezTo>
                  <a:cubicBezTo>
                    <a:pt x="1898" y="7461"/>
                    <a:pt x="4013" y="8838"/>
                    <a:pt x="5311" y="10656"/>
                  </a:cubicBezTo>
                  <a:cubicBezTo>
                    <a:pt x="5597" y="10443"/>
                    <a:pt x="5928" y="10259"/>
                    <a:pt x="6214" y="10096"/>
                  </a:cubicBezTo>
                  <a:cubicBezTo>
                    <a:pt x="6113" y="9622"/>
                    <a:pt x="6001" y="9143"/>
                    <a:pt x="5744" y="8719"/>
                  </a:cubicBezTo>
                  <a:cubicBezTo>
                    <a:pt x="4876" y="6433"/>
                    <a:pt x="3859" y="6389"/>
                    <a:pt x="3422" y="5844"/>
                  </a:cubicBezTo>
                  <a:cubicBezTo>
                    <a:pt x="2988" y="5300"/>
                    <a:pt x="2851" y="0"/>
                    <a:pt x="2851" y="0"/>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21"/>
            <p:cNvSpPr/>
            <p:nvPr/>
          </p:nvSpPr>
          <p:spPr>
            <a:xfrm>
              <a:off x="1103450" y="2140100"/>
              <a:ext cx="130200" cy="112175"/>
            </a:xfrm>
            <a:custGeom>
              <a:avLst/>
              <a:gdLst/>
              <a:ahLst/>
              <a:cxnLst/>
              <a:rect l="l" t="t" r="r" b="b"/>
              <a:pathLst>
                <a:path w="5208" h="4487" extrusionOk="0">
                  <a:moveTo>
                    <a:pt x="3649" y="1"/>
                  </a:moveTo>
                  <a:cubicBezTo>
                    <a:pt x="2614" y="1"/>
                    <a:pt x="1608" y="367"/>
                    <a:pt x="816" y="1045"/>
                  </a:cubicBezTo>
                  <a:cubicBezTo>
                    <a:pt x="596" y="1229"/>
                    <a:pt x="396" y="1444"/>
                    <a:pt x="260" y="1697"/>
                  </a:cubicBezTo>
                  <a:cubicBezTo>
                    <a:pt x="34" y="2114"/>
                    <a:pt x="1" y="2606"/>
                    <a:pt x="25" y="3081"/>
                  </a:cubicBezTo>
                  <a:cubicBezTo>
                    <a:pt x="40" y="3379"/>
                    <a:pt x="82" y="3689"/>
                    <a:pt x="247" y="3939"/>
                  </a:cubicBezTo>
                  <a:cubicBezTo>
                    <a:pt x="442" y="4234"/>
                    <a:pt x="789" y="4401"/>
                    <a:pt x="1138" y="4458"/>
                  </a:cubicBezTo>
                  <a:cubicBezTo>
                    <a:pt x="1267" y="4479"/>
                    <a:pt x="1397" y="4487"/>
                    <a:pt x="1527" y="4487"/>
                  </a:cubicBezTo>
                  <a:cubicBezTo>
                    <a:pt x="1751" y="4487"/>
                    <a:pt x="1975" y="4463"/>
                    <a:pt x="2197" y="4438"/>
                  </a:cubicBezTo>
                  <a:lnTo>
                    <a:pt x="1723" y="4383"/>
                  </a:lnTo>
                  <a:lnTo>
                    <a:pt x="1723" y="4383"/>
                  </a:lnTo>
                  <a:cubicBezTo>
                    <a:pt x="1773" y="4386"/>
                    <a:pt x="1822" y="4388"/>
                    <a:pt x="1872" y="4388"/>
                  </a:cubicBezTo>
                  <a:cubicBezTo>
                    <a:pt x="2738" y="4388"/>
                    <a:pt x="3530" y="3858"/>
                    <a:pt x="4222" y="3320"/>
                  </a:cubicBezTo>
                  <a:cubicBezTo>
                    <a:pt x="4536" y="3076"/>
                    <a:pt x="4854" y="2815"/>
                    <a:pt x="5026" y="2455"/>
                  </a:cubicBezTo>
                  <a:cubicBezTo>
                    <a:pt x="5208" y="2070"/>
                    <a:pt x="5197" y="1618"/>
                    <a:pt x="5131" y="1196"/>
                  </a:cubicBezTo>
                  <a:cubicBezTo>
                    <a:pt x="5072" y="819"/>
                    <a:pt x="4947" y="414"/>
                    <a:pt x="4630" y="201"/>
                  </a:cubicBezTo>
                  <a:cubicBezTo>
                    <a:pt x="4437" y="72"/>
                    <a:pt x="4200" y="32"/>
                    <a:pt x="3967" y="13"/>
                  </a:cubicBezTo>
                  <a:cubicBezTo>
                    <a:pt x="3861" y="5"/>
                    <a:pt x="3754" y="1"/>
                    <a:pt x="364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21"/>
            <p:cNvSpPr/>
            <p:nvPr/>
          </p:nvSpPr>
          <p:spPr>
            <a:xfrm>
              <a:off x="1140350" y="2279975"/>
              <a:ext cx="153275" cy="90775"/>
            </a:xfrm>
            <a:custGeom>
              <a:avLst/>
              <a:gdLst/>
              <a:ahLst/>
              <a:cxnLst/>
              <a:rect l="l" t="t" r="r" b="b"/>
              <a:pathLst>
                <a:path w="6131" h="3631" extrusionOk="0">
                  <a:moveTo>
                    <a:pt x="5570" y="0"/>
                  </a:moveTo>
                  <a:cubicBezTo>
                    <a:pt x="5036" y="165"/>
                    <a:pt x="4823" y="191"/>
                    <a:pt x="4143" y="1458"/>
                  </a:cubicBezTo>
                  <a:cubicBezTo>
                    <a:pt x="3766" y="2159"/>
                    <a:pt x="3308" y="2538"/>
                    <a:pt x="2759" y="2538"/>
                  </a:cubicBezTo>
                  <a:cubicBezTo>
                    <a:pt x="2316" y="2538"/>
                    <a:pt x="1813" y="2291"/>
                    <a:pt x="1246" y="1766"/>
                  </a:cubicBezTo>
                  <a:cubicBezTo>
                    <a:pt x="945" y="1485"/>
                    <a:pt x="695" y="1256"/>
                    <a:pt x="488" y="1065"/>
                  </a:cubicBezTo>
                  <a:cubicBezTo>
                    <a:pt x="332" y="1349"/>
                    <a:pt x="159" y="1623"/>
                    <a:pt x="1" y="1889"/>
                  </a:cubicBezTo>
                  <a:cubicBezTo>
                    <a:pt x="513" y="2739"/>
                    <a:pt x="1367" y="3630"/>
                    <a:pt x="2702" y="3630"/>
                  </a:cubicBezTo>
                  <a:cubicBezTo>
                    <a:pt x="2826" y="3630"/>
                    <a:pt x="2955" y="3623"/>
                    <a:pt x="3088" y="3606"/>
                  </a:cubicBezTo>
                  <a:cubicBezTo>
                    <a:pt x="5916" y="3263"/>
                    <a:pt x="6023" y="1179"/>
                    <a:pt x="6037" y="1179"/>
                  </a:cubicBezTo>
                  <a:cubicBezTo>
                    <a:pt x="6038" y="1179"/>
                    <a:pt x="6038" y="1179"/>
                    <a:pt x="6038" y="1180"/>
                  </a:cubicBezTo>
                  <a:cubicBezTo>
                    <a:pt x="6038" y="1180"/>
                    <a:pt x="6104" y="591"/>
                    <a:pt x="6117" y="338"/>
                  </a:cubicBezTo>
                  <a:cubicBezTo>
                    <a:pt x="6130" y="84"/>
                    <a:pt x="5570" y="0"/>
                    <a:pt x="5570"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21"/>
            <p:cNvSpPr/>
            <p:nvPr/>
          </p:nvSpPr>
          <p:spPr>
            <a:xfrm>
              <a:off x="1156050" y="2277100"/>
              <a:ext cx="57175" cy="35775"/>
            </a:xfrm>
            <a:custGeom>
              <a:avLst/>
              <a:gdLst/>
              <a:ahLst/>
              <a:cxnLst/>
              <a:rect l="l" t="t" r="r" b="b"/>
              <a:pathLst>
                <a:path w="2287" h="1431" extrusionOk="0">
                  <a:moveTo>
                    <a:pt x="1103" y="1"/>
                  </a:moveTo>
                  <a:cubicBezTo>
                    <a:pt x="1074" y="1"/>
                    <a:pt x="1044" y="2"/>
                    <a:pt x="1013" y="3"/>
                  </a:cubicBezTo>
                  <a:cubicBezTo>
                    <a:pt x="349" y="40"/>
                    <a:pt x="40" y="425"/>
                    <a:pt x="3" y="425"/>
                  </a:cubicBezTo>
                  <a:cubicBezTo>
                    <a:pt x="2" y="425"/>
                    <a:pt x="1" y="425"/>
                    <a:pt x="1" y="425"/>
                  </a:cubicBezTo>
                  <a:lnTo>
                    <a:pt x="1" y="425"/>
                  </a:lnTo>
                  <a:cubicBezTo>
                    <a:pt x="1" y="425"/>
                    <a:pt x="624" y="1418"/>
                    <a:pt x="659" y="1418"/>
                  </a:cubicBezTo>
                  <a:cubicBezTo>
                    <a:pt x="659" y="1418"/>
                    <a:pt x="659" y="1418"/>
                    <a:pt x="660" y="1418"/>
                  </a:cubicBezTo>
                  <a:cubicBezTo>
                    <a:pt x="660" y="1417"/>
                    <a:pt x="662" y="1417"/>
                    <a:pt x="666" y="1417"/>
                  </a:cubicBezTo>
                  <a:cubicBezTo>
                    <a:pt x="701" y="1417"/>
                    <a:pt x="882" y="1431"/>
                    <a:pt x="1106" y="1431"/>
                  </a:cubicBezTo>
                  <a:cubicBezTo>
                    <a:pt x="1593" y="1431"/>
                    <a:pt x="2286" y="1367"/>
                    <a:pt x="2153" y="959"/>
                  </a:cubicBezTo>
                  <a:cubicBezTo>
                    <a:pt x="1962" y="372"/>
                    <a:pt x="1715" y="1"/>
                    <a:pt x="1103"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21"/>
            <p:cNvSpPr/>
            <p:nvPr/>
          </p:nvSpPr>
          <p:spPr>
            <a:xfrm>
              <a:off x="1115700" y="2769775"/>
              <a:ext cx="29075" cy="73450"/>
            </a:xfrm>
            <a:custGeom>
              <a:avLst/>
              <a:gdLst/>
              <a:ahLst/>
              <a:cxnLst/>
              <a:rect l="l" t="t" r="r" b="b"/>
              <a:pathLst>
                <a:path w="1163" h="2938" extrusionOk="0">
                  <a:moveTo>
                    <a:pt x="97" y="0"/>
                  </a:moveTo>
                  <a:cubicBezTo>
                    <a:pt x="71" y="641"/>
                    <a:pt x="47" y="1283"/>
                    <a:pt x="27" y="1926"/>
                  </a:cubicBezTo>
                  <a:cubicBezTo>
                    <a:pt x="18" y="2170"/>
                    <a:pt x="12" y="2416"/>
                    <a:pt x="3" y="2662"/>
                  </a:cubicBezTo>
                  <a:cubicBezTo>
                    <a:pt x="3" y="2693"/>
                    <a:pt x="3" y="2723"/>
                    <a:pt x="1" y="2754"/>
                  </a:cubicBezTo>
                  <a:cubicBezTo>
                    <a:pt x="1" y="2800"/>
                    <a:pt x="1" y="2853"/>
                    <a:pt x="29" y="2886"/>
                  </a:cubicBezTo>
                  <a:cubicBezTo>
                    <a:pt x="55" y="2919"/>
                    <a:pt x="97" y="2919"/>
                    <a:pt x="135" y="2921"/>
                  </a:cubicBezTo>
                  <a:lnTo>
                    <a:pt x="594" y="2936"/>
                  </a:lnTo>
                  <a:cubicBezTo>
                    <a:pt x="606" y="2937"/>
                    <a:pt x="619" y="2937"/>
                    <a:pt x="632" y="2937"/>
                  </a:cubicBezTo>
                  <a:cubicBezTo>
                    <a:pt x="686" y="2937"/>
                    <a:pt x="739" y="2931"/>
                    <a:pt x="785" y="2901"/>
                  </a:cubicBezTo>
                  <a:cubicBezTo>
                    <a:pt x="844" y="2860"/>
                    <a:pt x="872" y="2787"/>
                    <a:pt x="888" y="2706"/>
                  </a:cubicBezTo>
                  <a:cubicBezTo>
                    <a:pt x="894" y="2662"/>
                    <a:pt x="901" y="2616"/>
                    <a:pt x="903" y="2572"/>
                  </a:cubicBezTo>
                  <a:cubicBezTo>
                    <a:pt x="916" y="2363"/>
                    <a:pt x="930" y="2157"/>
                    <a:pt x="949" y="1950"/>
                  </a:cubicBezTo>
                  <a:cubicBezTo>
                    <a:pt x="1002" y="1316"/>
                    <a:pt x="1074" y="685"/>
                    <a:pt x="1162" y="57"/>
                  </a:cubicBezTo>
                  <a:cubicBezTo>
                    <a:pt x="815" y="44"/>
                    <a:pt x="466" y="29"/>
                    <a:pt x="117" y="2"/>
                  </a:cubicBezTo>
                  <a:lnTo>
                    <a:pt x="97"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21"/>
            <p:cNvSpPr/>
            <p:nvPr/>
          </p:nvSpPr>
          <p:spPr>
            <a:xfrm>
              <a:off x="1115750" y="2817850"/>
              <a:ext cx="23750" cy="19575"/>
            </a:xfrm>
            <a:custGeom>
              <a:avLst/>
              <a:gdLst/>
              <a:ahLst/>
              <a:cxnLst/>
              <a:rect l="l" t="t" r="r" b="b"/>
              <a:pathLst>
                <a:path w="950" h="783" extrusionOk="0">
                  <a:moveTo>
                    <a:pt x="25" y="1"/>
                  </a:moveTo>
                  <a:cubicBezTo>
                    <a:pt x="23" y="60"/>
                    <a:pt x="18" y="117"/>
                    <a:pt x="18" y="177"/>
                  </a:cubicBezTo>
                  <a:lnTo>
                    <a:pt x="12" y="357"/>
                  </a:lnTo>
                  <a:cubicBezTo>
                    <a:pt x="10" y="484"/>
                    <a:pt x="5" y="612"/>
                    <a:pt x="1" y="739"/>
                  </a:cubicBezTo>
                  <a:cubicBezTo>
                    <a:pt x="203" y="750"/>
                    <a:pt x="583" y="767"/>
                    <a:pt x="886" y="783"/>
                  </a:cubicBezTo>
                  <a:cubicBezTo>
                    <a:pt x="895" y="739"/>
                    <a:pt x="899" y="693"/>
                    <a:pt x="903" y="647"/>
                  </a:cubicBezTo>
                  <a:cubicBezTo>
                    <a:pt x="908" y="570"/>
                    <a:pt x="912" y="491"/>
                    <a:pt x="919" y="412"/>
                  </a:cubicBezTo>
                  <a:cubicBezTo>
                    <a:pt x="923" y="337"/>
                    <a:pt x="930" y="265"/>
                    <a:pt x="936" y="192"/>
                  </a:cubicBezTo>
                  <a:cubicBezTo>
                    <a:pt x="941" y="137"/>
                    <a:pt x="945" y="82"/>
                    <a:pt x="949" y="27"/>
                  </a:cubicBezTo>
                  <a:lnTo>
                    <a:pt x="25"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21"/>
            <p:cNvSpPr/>
            <p:nvPr/>
          </p:nvSpPr>
          <p:spPr>
            <a:xfrm>
              <a:off x="1116075" y="2822200"/>
              <a:ext cx="23100" cy="5950"/>
            </a:xfrm>
            <a:custGeom>
              <a:avLst/>
              <a:gdLst/>
              <a:ahLst/>
              <a:cxnLst/>
              <a:rect l="l" t="t" r="r" b="b"/>
              <a:pathLst>
                <a:path w="924" h="238" extrusionOk="0">
                  <a:moveTo>
                    <a:pt x="159" y="1"/>
                  </a:moveTo>
                  <a:cubicBezTo>
                    <a:pt x="108" y="1"/>
                    <a:pt x="58" y="1"/>
                    <a:pt x="8" y="3"/>
                  </a:cubicBezTo>
                  <a:lnTo>
                    <a:pt x="1" y="183"/>
                  </a:lnTo>
                  <a:cubicBezTo>
                    <a:pt x="181" y="196"/>
                    <a:pt x="368" y="198"/>
                    <a:pt x="550" y="207"/>
                  </a:cubicBezTo>
                  <a:cubicBezTo>
                    <a:pt x="666" y="213"/>
                    <a:pt x="787" y="227"/>
                    <a:pt x="906" y="238"/>
                  </a:cubicBezTo>
                  <a:cubicBezTo>
                    <a:pt x="910" y="163"/>
                    <a:pt x="917" y="91"/>
                    <a:pt x="923" y="18"/>
                  </a:cubicBezTo>
                  <a:cubicBezTo>
                    <a:pt x="796" y="14"/>
                    <a:pt x="671" y="16"/>
                    <a:pt x="550" y="9"/>
                  </a:cubicBezTo>
                  <a:cubicBezTo>
                    <a:pt x="420" y="5"/>
                    <a:pt x="289" y="1"/>
                    <a:pt x="159"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21"/>
            <p:cNvSpPr/>
            <p:nvPr/>
          </p:nvSpPr>
          <p:spPr>
            <a:xfrm>
              <a:off x="1115325" y="2837075"/>
              <a:ext cx="53100" cy="17325"/>
            </a:xfrm>
            <a:custGeom>
              <a:avLst/>
              <a:gdLst/>
              <a:ahLst/>
              <a:cxnLst/>
              <a:rect l="l" t="t" r="r" b="b"/>
              <a:pathLst>
                <a:path w="2124" h="693" extrusionOk="0">
                  <a:moveTo>
                    <a:pt x="879" y="1"/>
                  </a:moveTo>
                  <a:cubicBezTo>
                    <a:pt x="879" y="1"/>
                    <a:pt x="818" y="130"/>
                    <a:pt x="496" y="130"/>
                  </a:cubicBezTo>
                  <a:cubicBezTo>
                    <a:pt x="376" y="130"/>
                    <a:pt x="219" y="112"/>
                    <a:pt x="16" y="62"/>
                  </a:cubicBezTo>
                  <a:lnTo>
                    <a:pt x="0" y="616"/>
                  </a:lnTo>
                  <a:lnTo>
                    <a:pt x="2016" y="692"/>
                  </a:lnTo>
                  <a:cubicBezTo>
                    <a:pt x="2016" y="692"/>
                    <a:pt x="2124" y="554"/>
                    <a:pt x="1988" y="508"/>
                  </a:cubicBezTo>
                  <a:cubicBezTo>
                    <a:pt x="1854" y="462"/>
                    <a:pt x="879" y="1"/>
                    <a:pt x="879"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21"/>
            <p:cNvSpPr/>
            <p:nvPr/>
          </p:nvSpPr>
          <p:spPr>
            <a:xfrm>
              <a:off x="1115700" y="2833450"/>
              <a:ext cx="23900" cy="12875"/>
            </a:xfrm>
            <a:custGeom>
              <a:avLst/>
              <a:gdLst/>
              <a:ahLst/>
              <a:cxnLst/>
              <a:rect l="l" t="t" r="r" b="b"/>
              <a:pathLst>
                <a:path w="956" h="515" extrusionOk="0">
                  <a:moveTo>
                    <a:pt x="9" y="1"/>
                  </a:moveTo>
                  <a:lnTo>
                    <a:pt x="1" y="207"/>
                  </a:lnTo>
                  <a:lnTo>
                    <a:pt x="457" y="515"/>
                  </a:lnTo>
                  <a:lnTo>
                    <a:pt x="796" y="468"/>
                  </a:lnTo>
                  <a:lnTo>
                    <a:pt x="956" y="302"/>
                  </a:lnTo>
                  <a:lnTo>
                    <a:pt x="930" y="42"/>
                  </a:lnTo>
                  <a:lnTo>
                    <a:pt x="9" y="1"/>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21"/>
            <p:cNvSpPr/>
            <p:nvPr/>
          </p:nvSpPr>
          <p:spPr>
            <a:xfrm>
              <a:off x="1114000" y="2460500"/>
              <a:ext cx="79350" cy="323675"/>
            </a:xfrm>
            <a:custGeom>
              <a:avLst/>
              <a:gdLst/>
              <a:ahLst/>
              <a:cxnLst/>
              <a:rect l="l" t="t" r="r" b="b"/>
              <a:pathLst>
                <a:path w="3174" h="12947" extrusionOk="0">
                  <a:moveTo>
                    <a:pt x="611" y="0"/>
                  </a:moveTo>
                  <a:lnTo>
                    <a:pt x="0" y="12909"/>
                  </a:lnTo>
                  <a:lnTo>
                    <a:pt x="1224" y="12947"/>
                  </a:lnTo>
                  <a:lnTo>
                    <a:pt x="3174" y="934"/>
                  </a:lnTo>
                  <a:lnTo>
                    <a:pt x="611" y="0"/>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21"/>
            <p:cNvSpPr/>
            <p:nvPr/>
          </p:nvSpPr>
          <p:spPr>
            <a:xfrm>
              <a:off x="1207775" y="2771350"/>
              <a:ext cx="31750" cy="73825"/>
            </a:xfrm>
            <a:custGeom>
              <a:avLst/>
              <a:gdLst/>
              <a:ahLst/>
              <a:cxnLst/>
              <a:rect l="l" t="t" r="r" b="b"/>
              <a:pathLst>
                <a:path w="1270" h="2953" extrusionOk="0">
                  <a:moveTo>
                    <a:pt x="1116" y="1"/>
                  </a:moveTo>
                  <a:cubicBezTo>
                    <a:pt x="822" y="25"/>
                    <a:pt x="528" y="33"/>
                    <a:pt x="232" y="33"/>
                  </a:cubicBezTo>
                  <a:cubicBezTo>
                    <a:pt x="155" y="33"/>
                    <a:pt x="78" y="32"/>
                    <a:pt x="1" y="32"/>
                  </a:cubicBezTo>
                  <a:lnTo>
                    <a:pt x="1" y="32"/>
                  </a:lnTo>
                  <a:cubicBezTo>
                    <a:pt x="126" y="693"/>
                    <a:pt x="246" y="1356"/>
                    <a:pt x="361" y="2021"/>
                  </a:cubicBezTo>
                  <a:cubicBezTo>
                    <a:pt x="398" y="2226"/>
                    <a:pt x="431" y="2430"/>
                    <a:pt x="466" y="2632"/>
                  </a:cubicBezTo>
                  <a:cubicBezTo>
                    <a:pt x="484" y="2739"/>
                    <a:pt x="501" y="2847"/>
                    <a:pt x="521" y="2952"/>
                  </a:cubicBezTo>
                  <a:cubicBezTo>
                    <a:pt x="732" y="2904"/>
                    <a:pt x="943" y="2854"/>
                    <a:pt x="1151" y="2805"/>
                  </a:cubicBezTo>
                  <a:cubicBezTo>
                    <a:pt x="1189" y="2797"/>
                    <a:pt x="1226" y="2786"/>
                    <a:pt x="1248" y="2750"/>
                  </a:cubicBezTo>
                  <a:cubicBezTo>
                    <a:pt x="1270" y="2713"/>
                    <a:pt x="1268" y="2674"/>
                    <a:pt x="1266" y="2632"/>
                  </a:cubicBezTo>
                  <a:lnTo>
                    <a:pt x="1266" y="2630"/>
                  </a:lnTo>
                  <a:cubicBezTo>
                    <a:pt x="1255" y="2430"/>
                    <a:pt x="1246" y="2230"/>
                    <a:pt x="1235" y="2032"/>
                  </a:cubicBezTo>
                  <a:cubicBezTo>
                    <a:pt x="1200" y="1354"/>
                    <a:pt x="1160" y="677"/>
                    <a:pt x="1116"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21"/>
            <p:cNvSpPr/>
            <p:nvPr/>
          </p:nvSpPr>
          <p:spPr>
            <a:xfrm>
              <a:off x="1216775" y="2821875"/>
              <a:ext cx="22600" cy="15275"/>
            </a:xfrm>
            <a:custGeom>
              <a:avLst/>
              <a:gdLst/>
              <a:ahLst/>
              <a:cxnLst/>
              <a:rect l="l" t="t" r="r" b="b"/>
              <a:pathLst>
                <a:path w="904" h="611" extrusionOk="0">
                  <a:moveTo>
                    <a:pt x="1" y="0"/>
                  </a:moveTo>
                  <a:lnTo>
                    <a:pt x="1" y="0"/>
                  </a:lnTo>
                  <a:cubicBezTo>
                    <a:pt x="7" y="33"/>
                    <a:pt x="14" y="66"/>
                    <a:pt x="18" y="99"/>
                  </a:cubicBezTo>
                  <a:cubicBezTo>
                    <a:pt x="31" y="174"/>
                    <a:pt x="45" y="251"/>
                    <a:pt x="58" y="328"/>
                  </a:cubicBezTo>
                  <a:cubicBezTo>
                    <a:pt x="73" y="422"/>
                    <a:pt x="91" y="516"/>
                    <a:pt x="106" y="611"/>
                  </a:cubicBezTo>
                  <a:lnTo>
                    <a:pt x="903" y="611"/>
                  </a:lnTo>
                  <a:lnTo>
                    <a:pt x="903" y="609"/>
                  </a:lnTo>
                  <a:cubicBezTo>
                    <a:pt x="899" y="530"/>
                    <a:pt x="897" y="451"/>
                    <a:pt x="892" y="371"/>
                  </a:cubicBezTo>
                  <a:cubicBezTo>
                    <a:pt x="890" y="299"/>
                    <a:pt x="886" y="224"/>
                    <a:pt x="881" y="152"/>
                  </a:cubicBezTo>
                  <a:cubicBezTo>
                    <a:pt x="879" y="106"/>
                    <a:pt x="877" y="60"/>
                    <a:pt x="875" y="11"/>
                  </a:cubicBezTo>
                  <a:lnTo>
                    <a:pt x="1"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21"/>
            <p:cNvSpPr/>
            <p:nvPr/>
          </p:nvSpPr>
          <p:spPr>
            <a:xfrm>
              <a:off x="1217225" y="2824350"/>
              <a:ext cx="21750" cy="4250"/>
            </a:xfrm>
            <a:custGeom>
              <a:avLst/>
              <a:gdLst/>
              <a:ahLst/>
              <a:cxnLst/>
              <a:rect l="l" t="t" r="r" b="b"/>
              <a:pathLst>
                <a:path w="870" h="170" extrusionOk="0">
                  <a:moveTo>
                    <a:pt x="0" y="0"/>
                  </a:moveTo>
                  <a:lnTo>
                    <a:pt x="0" y="0"/>
                  </a:lnTo>
                  <a:cubicBezTo>
                    <a:pt x="9" y="53"/>
                    <a:pt x="18" y="106"/>
                    <a:pt x="27" y="160"/>
                  </a:cubicBezTo>
                  <a:cubicBezTo>
                    <a:pt x="153" y="167"/>
                    <a:pt x="279" y="170"/>
                    <a:pt x="405" y="170"/>
                  </a:cubicBezTo>
                  <a:cubicBezTo>
                    <a:pt x="543" y="170"/>
                    <a:pt x="682" y="166"/>
                    <a:pt x="822" y="160"/>
                  </a:cubicBezTo>
                  <a:lnTo>
                    <a:pt x="870" y="158"/>
                  </a:lnTo>
                  <a:cubicBezTo>
                    <a:pt x="868" y="123"/>
                    <a:pt x="866" y="88"/>
                    <a:pt x="863" y="53"/>
                  </a:cubicBezTo>
                  <a:cubicBezTo>
                    <a:pt x="729" y="44"/>
                    <a:pt x="593" y="40"/>
                    <a:pt x="457" y="31"/>
                  </a:cubicBezTo>
                  <a:cubicBezTo>
                    <a:pt x="306" y="22"/>
                    <a:pt x="152" y="11"/>
                    <a:pt x="0"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21"/>
            <p:cNvSpPr/>
            <p:nvPr/>
          </p:nvSpPr>
          <p:spPr>
            <a:xfrm>
              <a:off x="1218250" y="2837075"/>
              <a:ext cx="53175" cy="17325"/>
            </a:xfrm>
            <a:custGeom>
              <a:avLst/>
              <a:gdLst/>
              <a:ahLst/>
              <a:cxnLst/>
              <a:rect l="l" t="t" r="r" b="b"/>
              <a:pathLst>
                <a:path w="2127" h="693" extrusionOk="0">
                  <a:moveTo>
                    <a:pt x="879" y="1"/>
                  </a:moveTo>
                  <a:cubicBezTo>
                    <a:pt x="879" y="1"/>
                    <a:pt x="819" y="130"/>
                    <a:pt x="497" y="130"/>
                  </a:cubicBezTo>
                  <a:cubicBezTo>
                    <a:pt x="377" y="130"/>
                    <a:pt x="220" y="112"/>
                    <a:pt x="16" y="62"/>
                  </a:cubicBezTo>
                  <a:lnTo>
                    <a:pt x="1" y="616"/>
                  </a:lnTo>
                  <a:lnTo>
                    <a:pt x="2017" y="692"/>
                  </a:lnTo>
                  <a:cubicBezTo>
                    <a:pt x="2017" y="692"/>
                    <a:pt x="2127" y="554"/>
                    <a:pt x="1989" y="508"/>
                  </a:cubicBezTo>
                  <a:cubicBezTo>
                    <a:pt x="1852" y="462"/>
                    <a:pt x="879" y="1"/>
                    <a:pt x="879"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21"/>
            <p:cNvSpPr/>
            <p:nvPr/>
          </p:nvSpPr>
          <p:spPr>
            <a:xfrm>
              <a:off x="1218150" y="2834675"/>
              <a:ext cx="23200" cy="10175"/>
            </a:xfrm>
            <a:custGeom>
              <a:avLst/>
              <a:gdLst/>
              <a:ahLst/>
              <a:cxnLst/>
              <a:rect l="l" t="t" r="r" b="b"/>
              <a:pathLst>
                <a:path w="928" h="407" extrusionOk="0">
                  <a:moveTo>
                    <a:pt x="1" y="0"/>
                  </a:moveTo>
                  <a:lnTo>
                    <a:pt x="20" y="158"/>
                  </a:lnTo>
                  <a:lnTo>
                    <a:pt x="262" y="332"/>
                  </a:lnTo>
                  <a:cubicBezTo>
                    <a:pt x="262" y="332"/>
                    <a:pt x="576" y="407"/>
                    <a:pt x="624" y="407"/>
                  </a:cubicBezTo>
                  <a:cubicBezTo>
                    <a:pt x="626" y="407"/>
                    <a:pt x="628" y="407"/>
                    <a:pt x="629" y="406"/>
                  </a:cubicBezTo>
                  <a:cubicBezTo>
                    <a:pt x="653" y="400"/>
                    <a:pt x="927" y="259"/>
                    <a:pt x="927" y="259"/>
                  </a:cubicBezTo>
                  <a:lnTo>
                    <a:pt x="901" y="13"/>
                  </a:lnTo>
                  <a:lnTo>
                    <a:pt x="1" y="0"/>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21"/>
            <p:cNvSpPr/>
            <p:nvPr/>
          </p:nvSpPr>
          <p:spPr>
            <a:xfrm>
              <a:off x="1174825" y="2475800"/>
              <a:ext cx="63775" cy="311075"/>
            </a:xfrm>
            <a:custGeom>
              <a:avLst/>
              <a:gdLst/>
              <a:ahLst/>
              <a:cxnLst/>
              <a:rect l="l" t="t" r="r" b="b"/>
              <a:pathLst>
                <a:path w="2551" h="12443" extrusionOk="0">
                  <a:moveTo>
                    <a:pt x="2142" y="1"/>
                  </a:moveTo>
                  <a:lnTo>
                    <a:pt x="1" y="205"/>
                  </a:lnTo>
                  <a:lnTo>
                    <a:pt x="1174" y="12442"/>
                  </a:lnTo>
                  <a:lnTo>
                    <a:pt x="2551" y="12442"/>
                  </a:lnTo>
                  <a:lnTo>
                    <a:pt x="2142" y="1"/>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21"/>
            <p:cNvSpPr/>
            <p:nvPr/>
          </p:nvSpPr>
          <p:spPr>
            <a:xfrm>
              <a:off x="1189325" y="2288100"/>
              <a:ext cx="182100" cy="142350"/>
            </a:xfrm>
            <a:custGeom>
              <a:avLst/>
              <a:gdLst/>
              <a:ahLst/>
              <a:cxnLst/>
              <a:rect l="l" t="t" r="r" b="b"/>
              <a:pathLst>
                <a:path w="7284" h="5694" extrusionOk="0">
                  <a:moveTo>
                    <a:pt x="640" y="0"/>
                  </a:moveTo>
                  <a:lnTo>
                    <a:pt x="640" y="0"/>
                  </a:lnTo>
                  <a:cubicBezTo>
                    <a:pt x="1" y="1272"/>
                    <a:pt x="321" y="3086"/>
                    <a:pt x="1391" y="4228"/>
                  </a:cubicBezTo>
                  <a:cubicBezTo>
                    <a:pt x="1624" y="4478"/>
                    <a:pt x="1885" y="4696"/>
                    <a:pt x="2153" y="4902"/>
                  </a:cubicBezTo>
                  <a:cubicBezTo>
                    <a:pt x="2471" y="5150"/>
                    <a:pt x="2803" y="5385"/>
                    <a:pt x="3165" y="5528"/>
                  </a:cubicBezTo>
                  <a:cubicBezTo>
                    <a:pt x="3459" y="5643"/>
                    <a:pt x="3761" y="5693"/>
                    <a:pt x="4060" y="5693"/>
                  </a:cubicBezTo>
                  <a:cubicBezTo>
                    <a:pt x="4521" y="5693"/>
                    <a:pt x="4976" y="5575"/>
                    <a:pt x="5386" y="5394"/>
                  </a:cubicBezTo>
                  <a:cubicBezTo>
                    <a:pt x="6062" y="5098"/>
                    <a:pt x="6653" y="4643"/>
                    <a:pt x="7283" y="4261"/>
                  </a:cubicBezTo>
                  <a:cubicBezTo>
                    <a:pt x="7202" y="4081"/>
                    <a:pt x="7182" y="3988"/>
                    <a:pt x="7103" y="3808"/>
                  </a:cubicBezTo>
                  <a:cubicBezTo>
                    <a:pt x="6578" y="4105"/>
                    <a:pt x="5939" y="4228"/>
                    <a:pt x="5320" y="4261"/>
                  </a:cubicBezTo>
                  <a:cubicBezTo>
                    <a:pt x="5263" y="4264"/>
                    <a:pt x="5207" y="4266"/>
                    <a:pt x="5150" y="4266"/>
                  </a:cubicBezTo>
                  <a:cubicBezTo>
                    <a:pt x="4583" y="4266"/>
                    <a:pt x="3991" y="4105"/>
                    <a:pt x="3493" y="3758"/>
                  </a:cubicBezTo>
                  <a:cubicBezTo>
                    <a:pt x="2871" y="3323"/>
                    <a:pt x="2443" y="2644"/>
                    <a:pt x="2034" y="1988"/>
                  </a:cubicBezTo>
                  <a:lnTo>
                    <a:pt x="842" y="73"/>
                  </a:lnTo>
                  <a:lnTo>
                    <a:pt x="640"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21"/>
            <p:cNvSpPr/>
            <p:nvPr/>
          </p:nvSpPr>
          <p:spPr>
            <a:xfrm>
              <a:off x="1191150" y="2280275"/>
              <a:ext cx="91375" cy="143725"/>
            </a:xfrm>
            <a:custGeom>
              <a:avLst/>
              <a:gdLst/>
              <a:ahLst/>
              <a:cxnLst/>
              <a:rect l="l" t="t" r="r" b="b"/>
              <a:pathLst>
                <a:path w="3655" h="5749" extrusionOk="0">
                  <a:moveTo>
                    <a:pt x="319" y="1"/>
                  </a:moveTo>
                  <a:cubicBezTo>
                    <a:pt x="301" y="1"/>
                    <a:pt x="282" y="3"/>
                    <a:pt x="264" y="8"/>
                  </a:cubicBezTo>
                  <a:cubicBezTo>
                    <a:pt x="0" y="76"/>
                    <a:pt x="250" y="3399"/>
                    <a:pt x="1320" y="4541"/>
                  </a:cubicBezTo>
                  <a:cubicBezTo>
                    <a:pt x="1553" y="4791"/>
                    <a:pt x="1814" y="5009"/>
                    <a:pt x="2082" y="5215"/>
                  </a:cubicBezTo>
                  <a:cubicBezTo>
                    <a:pt x="2339" y="5415"/>
                    <a:pt x="2605" y="5606"/>
                    <a:pt x="2892" y="5749"/>
                  </a:cubicBezTo>
                  <a:cubicBezTo>
                    <a:pt x="3013" y="5439"/>
                    <a:pt x="3154" y="5138"/>
                    <a:pt x="3314" y="4848"/>
                  </a:cubicBezTo>
                  <a:cubicBezTo>
                    <a:pt x="3428" y="4637"/>
                    <a:pt x="3540" y="4427"/>
                    <a:pt x="3655" y="4214"/>
                  </a:cubicBezTo>
                  <a:cubicBezTo>
                    <a:pt x="3575" y="4170"/>
                    <a:pt x="3496" y="4121"/>
                    <a:pt x="3422" y="4069"/>
                  </a:cubicBezTo>
                  <a:cubicBezTo>
                    <a:pt x="2800" y="3636"/>
                    <a:pt x="2370" y="2955"/>
                    <a:pt x="1961" y="2301"/>
                  </a:cubicBezTo>
                  <a:lnTo>
                    <a:pt x="769" y="384"/>
                  </a:lnTo>
                  <a:cubicBezTo>
                    <a:pt x="769" y="384"/>
                    <a:pt x="558" y="1"/>
                    <a:pt x="3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21"/>
            <p:cNvSpPr/>
            <p:nvPr/>
          </p:nvSpPr>
          <p:spPr>
            <a:xfrm>
              <a:off x="1113075" y="2283425"/>
              <a:ext cx="118500" cy="223925"/>
            </a:xfrm>
            <a:custGeom>
              <a:avLst/>
              <a:gdLst/>
              <a:ahLst/>
              <a:cxnLst/>
              <a:rect l="l" t="t" r="r" b="b"/>
              <a:pathLst>
                <a:path w="4740" h="8957" extrusionOk="0">
                  <a:moveTo>
                    <a:pt x="1858" y="1"/>
                  </a:moveTo>
                  <a:cubicBezTo>
                    <a:pt x="1759" y="49"/>
                    <a:pt x="1660" y="104"/>
                    <a:pt x="1566" y="165"/>
                  </a:cubicBezTo>
                  <a:cubicBezTo>
                    <a:pt x="0" y="905"/>
                    <a:pt x="1050" y="3598"/>
                    <a:pt x="303" y="8801"/>
                  </a:cubicBezTo>
                  <a:lnTo>
                    <a:pt x="4739" y="8957"/>
                  </a:lnTo>
                  <a:cubicBezTo>
                    <a:pt x="4739" y="8957"/>
                    <a:pt x="4357" y="3517"/>
                    <a:pt x="4206" y="1900"/>
                  </a:cubicBezTo>
                  <a:cubicBezTo>
                    <a:pt x="4146" y="1277"/>
                    <a:pt x="4013" y="800"/>
                    <a:pt x="3872" y="449"/>
                  </a:cubicBezTo>
                  <a:cubicBezTo>
                    <a:pt x="3689" y="543"/>
                    <a:pt x="3471" y="576"/>
                    <a:pt x="3257" y="576"/>
                  </a:cubicBezTo>
                  <a:cubicBezTo>
                    <a:pt x="3118" y="576"/>
                    <a:pt x="2980" y="562"/>
                    <a:pt x="2855" y="543"/>
                  </a:cubicBezTo>
                  <a:cubicBezTo>
                    <a:pt x="2486" y="488"/>
                    <a:pt x="2069" y="332"/>
                    <a:pt x="1858"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21"/>
            <p:cNvSpPr/>
            <p:nvPr/>
          </p:nvSpPr>
          <p:spPr>
            <a:xfrm>
              <a:off x="1250425" y="2375500"/>
              <a:ext cx="47150" cy="56475"/>
            </a:xfrm>
            <a:custGeom>
              <a:avLst/>
              <a:gdLst/>
              <a:ahLst/>
              <a:cxnLst/>
              <a:rect l="l" t="t" r="r" b="b"/>
              <a:pathLst>
                <a:path w="1886" h="2259" extrusionOk="0">
                  <a:moveTo>
                    <a:pt x="1246" y="1"/>
                  </a:moveTo>
                  <a:lnTo>
                    <a:pt x="1246" y="1"/>
                  </a:lnTo>
                  <a:cubicBezTo>
                    <a:pt x="1112" y="60"/>
                    <a:pt x="1027" y="189"/>
                    <a:pt x="943" y="315"/>
                  </a:cubicBezTo>
                  <a:cubicBezTo>
                    <a:pt x="647" y="765"/>
                    <a:pt x="361" y="1224"/>
                    <a:pt x="87" y="1692"/>
                  </a:cubicBezTo>
                  <a:cubicBezTo>
                    <a:pt x="45" y="1762"/>
                    <a:pt x="1" y="1847"/>
                    <a:pt x="27" y="1933"/>
                  </a:cubicBezTo>
                  <a:cubicBezTo>
                    <a:pt x="53" y="2017"/>
                    <a:pt x="139" y="2063"/>
                    <a:pt x="221" y="2063"/>
                  </a:cubicBezTo>
                  <a:cubicBezTo>
                    <a:pt x="265" y="2063"/>
                    <a:pt x="308" y="2050"/>
                    <a:pt x="339" y="2021"/>
                  </a:cubicBezTo>
                  <a:cubicBezTo>
                    <a:pt x="378" y="1986"/>
                    <a:pt x="429" y="1935"/>
                    <a:pt x="473" y="1935"/>
                  </a:cubicBezTo>
                  <a:cubicBezTo>
                    <a:pt x="489" y="1935"/>
                    <a:pt x="504" y="1942"/>
                    <a:pt x="517" y="1960"/>
                  </a:cubicBezTo>
                  <a:cubicBezTo>
                    <a:pt x="546" y="1997"/>
                    <a:pt x="528" y="2045"/>
                    <a:pt x="528" y="2091"/>
                  </a:cubicBezTo>
                  <a:cubicBezTo>
                    <a:pt x="532" y="2184"/>
                    <a:pt x="631" y="2256"/>
                    <a:pt x="717" y="2258"/>
                  </a:cubicBezTo>
                  <a:cubicBezTo>
                    <a:pt x="719" y="2258"/>
                    <a:pt x="720" y="2258"/>
                    <a:pt x="722" y="2258"/>
                  </a:cubicBezTo>
                  <a:cubicBezTo>
                    <a:pt x="806" y="2258"/>
                    <a:pt x="879" y="2209"/>
                    <a:pt x="941" y="2155"/>
                  </a:cubicBezTo>
                  <a:cubicBezTo>
                    <a:pt x="1413" y="1731"/>
                    <a:pt x="1490" y="971"/>
                    <a:pt x="1885" y="466"/>
                  </a:cubicBezTo>
                  <a:lnTo>
                    <a:pt x="1674" y="365"/>
                  </a:lnTo>
                  <a:cubicBezTo>
                    <a:pt x="1617" y="295"/>
                    <a:pt x="1556" y="216"/>
                    <a:pt x="1475" y="185"/>
                  </a:cubicBezTo>
                  <a:cubicBezTo>
                    <a:pt x="1422" y="163"/>
                    <a:pt x="1367" y="163"/>
                    <a:pt x="1316" y="137"/>
                  </a:cubicBezTo>
                  <a:cubicBezTo>
                    <a:pt x="1266" y="113"/>
                    <a:pt x="1222" y="47"/>
                    <a:pt x="1246"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21"/>
            <p:cNvSpPr/>
            <p:nvPr/>
          </p:nvSpPr>
          <p:spPr>
            <a:xfrm>
              <a:off x="1169550" y="2241200"/>
              <a:ext cx="24800" cy="44450"/>
            </a:xfrm>
            <a:custGeom>
              <a:avLst/>
              <a:gdLst/>
              <a:ahLst/>
              <a:cxnLst/>
              <a:rect l="l" t="t" r="r" b="b"/>
              <a:pathLst>
                <a:path w="992" h="1778" extrusionOk="0">
                  <a:moveTo>
                    <a:pt x="638" y="1"/>
                  </a:moveTo>
                  <a:lnTo>
                    <a:pt x="1" y="14"/>
                  </a:lnTo>
                  <a:lnTo>
                    <a:pt x="1" y="1661"/>
                  </a:lnTo>
                  <a:cubicBezTo>
                    <a:pt x="1" y="1696"/>
                    <a:pt x="3" y="1733"/>
                    <a:pt x="25" y="1758"/>
                  </a:cubicBezTo>
                  <a:cubicBezTo>
                    <a:pt x="40" y="1773"/>
                    <a:pt x="60" y="1778"/>
                    <a:pt x="81" y="1778"/>
                  </a:cubicBezTo>
                  <a:cubicBezTo>
                    <a:pt x="92" y="1778"/>
                    <a:pt x="104" y="1777"/>
                    <a:pt x="115" y="1775"/>
                  </a:cubicBezTo>
                  <a:cubicBezTo>
                    <a:pt x="412" y="1733"/>
                    <a:pt x="991" y="1569"/>
                    <a:pt x="991" y="1569"/>
                  </a:cubicBezTo>
                  <a:cubicBezTo>
                    <a:pt x="917" y="1371"/>
                    <a:pt x="860" y="1165"/>
                    <a:pt x="820" y="958"/>
                  </a:cubicBezTo>
                  <a:cubicBezTo>
                    <a:pt x="800" y="857"/>
                    <a:pt x="781" y="747"/>
                    <a:pt x="759" y="631"/>
                  </a:cubicBezTo>
                  <a:cubicBezTo>
                    <a:pt x="721" y="438"/>
                    <a:pt x="684" y="223"/>
                    <a:pt x="638"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21"/>
            <p:cNvSpPr/>
            <p:nvPr/>
          </p:nvSpPr>
          <p:spPr>
            <a:xfrm>
              <a:off x="1174725" y="2259925"/>
              <a:ext cx="15825" cy="8975"/>
            </a:xfrm>
            <a:custGeom>
              <a:avLst/>
              <a:gdLst/>
              <a:ahLst/>
              <a:cxnLst/>
              <a:rect l="l" t="t" r="r" b="b"/>
              <a:pathLst>
                <a:path w="633" h="359" extrusionOk="0">
                  <a:moveTo>
                    <a:pt x="571" y="1"/>
                  </a:moveTo>
                  <a:cubicBezTo>
                    <a:pt x="464" y="11"/>
                    <a:pt x="355" y="16"/>
                    <a:pt x="246" y="16"/>
                  </a:cubicBezTo>
                  <a:cubicBezTo>
                    <a:pt x="164" y="16"/>
                    <a:pt x="82" y="13"/>
                    <a:pt x="0" y="7"/>
                  </a:cubicBezTo>
                  <a:lnTo>
                    <a:pt x="0" y="7"/>
                  </a:lnTo>
                  <a:cubicBezTo>
                    <a:pt x="116" y="294"/>
                    <a:pt x="267" y="359"/>
                    <a:pt x="414" y="359"/>
                  </a:cubicBezTo>
                  <a:cubicBezTo>
                    <a:pt x="490" y="359"/>
                    <a:pt x="565" y="341"/>
                    <a:pt x="633" y="328"/>
                  </a:cubicBezTo>
                  <a:cubicBezTo>
                    <a:pt x="613" y="227"/>
                    <a:pt x="593" y="119"/>
                    <a:pt x="57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21"/>
            <p:cNvSpPr/>
            <p:nvPr/>
          </p:nvSpPr>
          <p:spPr>
            <a:xfrm>
              <a:off x="1128175" y="2173850"/>
              <a:ext cx="82975" cy="88225"/>
            </a:xfrm>
            <a:custGeom>
              <a:avLst/>
              <a:gdLst/>
              <a:ahLst/>
              <a:cxnLst/>
              <a:rect l="l" t="t" r="r" b="b"/>
              <a:pathLst>
                <a:path w="3319" h="3529" extrusionOk="0">
                  <a:moveTo>
                    <a:pt x="1898" y="1"/>
                  </a:moveTo>
                  <a:cubicBezTo>
                    <a:pt x="934" y="1"/>
                    <a:pt x="454" y="495"/>
                    <a:pt x="428" y="786"/>
                  </a:cubicBezTo>
                  <a:cubicBezTo>
                    <a:pt x="395" y="1135"/>
                    <a:pt x="457" y="775"/>
                    <a:pt x="228" y="1511"/>
                  </a:cubicBezTo>
                  <a:cubicBezTo>
                    <a:pt x="0" y="2247"/>
                    <a:pt x="734" y="2447"/>
                    <a:pt x="734" y="2447"/>
                  </a:cubicBezTo>
                  <a:cubicBezTo>
                    <a:pt x="734" y="2447"/>
                    <a:pt x="1107" y="3514"/>
                    <a:pt x="1860" y="3514"/>
                  </a:cubicBezTo>
                  <a:cubicBezTo>
                    <a:pt x="1973" y="3524"/>
                    <a:pt x="2073" y="3529"/>
                    <a:pt x="2162" y="3529"/>
                  </a:cubicBezTo>
                  <a:cubicBezTo>
                    <a:pt x="2673" y="3529"/>
                    <a:pt x="2853" y="3367"/>
                    <a:pt x="3090" y="3022"/>
                  </a:cubicBezTo>
                  <a:cubicBezTo>
                    <a:pt x="3277" y="2754"/>
                    <a:pt x="3318" y="2387"/>
                    <a:pt x="3318" y="2042"/>
                  </a:cubicBezTo>
                  <a:cubicBezTo>
                    <a:pt x="3318" y="1590"/>
                    <a:pt x="3259" y="1138"/>
                    <a:pt x="3145" y="698"/>
                  </a:cubicBezTo>
                  <a:cubicBezTo>
                    <a:pt x="3145" y="698"/>
                    <a:pt x="3026" y="37"/>
                    <a:pt x="1996" y="2"/>
                  </a:cubicBezTo>
                  <a:cubicBezTo>
                    <a:pt x="1963" y="1"/>
                    <a:pt x="1930" y="1"/>
                    <a:pt x="1898"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21"/>
            <p:cNvSpPr/>
            <p:nvPr/>
          </p:nvSpPr>
          <p:spPr>
            <a:xfrm>
              <a:off x="969425" y="2282550"/>
              <a:ext cx="196425" cy="95050"/>
            </a:xfrm>
            <a:custGeom>
              <a:avLst/>
              <a:gdLst/>
              <a:ahLst/>
              <a:cxnLst/>
              <a:rect l="l" t="t" r="r" b="b"/>
              <a:pathLst>
                <a:path w="7857" h="3802" extrusionOk="0">
                  <a:moveTo>
                    <a:pt x="7646" y="0"/>
                  </a:moveTo>
                  <a:lnTo>
                    <a:pt x="5709" y="1158"/>
                  </a:lnTo>
                  <a:cubicBezTo>
                    <a:pt x="5046" y="1555"/>
                    <a:pt x="4352" y="1964"/>
                    <a:pt x="3600" y="2065"/>
                  </a:cubicBezTo>
                  <a:cubicBezTo>
                    <a:pt x="3479" y="2081"/>
                    <a:pt x="3357" y="2089"/>
                    <a:pt x="3236" y="2089"/>
                  </a:cubicBezTo>
                  <a:cubicBezTo>
                    <a:pt x="2699" y="2089"/>
                    <a:pt x="2180" y="1932"/>
                    <a:pt x="1745" y="1676"/>
                  </a:cubicBezTo>
                  <a:cubicBezTo>
                    <a:pt x="1211" y="1364"/>
                    <a:pt x="697" y="960"/>
                    <a:pt x="368" y="457"/>
                  </a:cubicBezTo>
                  <a:cubicBezTo>
                    <a:pt x="214" y="580"/>
                    <a:pt x="155" y="653"/>
                    <a:pt x="1" y="778"/>
                  </a:cubicBezTo>
                  <a:cubicBezTo>
                    <a:pt x="387" y="1406"/>
                    <a:pt x="702" y="2080"/>
                    <a:pt x="1167" y="2653"/>
                  </a:cubicBezTo>
                  <a:cubicBezTo>
                    <a:pt x="1635" y="3229"/>
                    <a:pt x="2285" y="3708"/>
                    <a:pt x="3082" y="3789"/>
                  </a:cubicBezTo>
                  <a:cubicBezTo>
                    <a:pt x="3168" y="3798"/>
                    <a:pt x="3255" y="3801"/>
                    <a:pt x="3342" y="3801"/>
                  </a:cubicBezTo>
                  <a:cubicBezTo>
                    <a:pt x="3648" y="3801"/>
                    <a:pt x="3960" y="3753"/>
                    <a:pt x="4268" y="3697"/>
                  </a:cubicBezTo>
                  <a:cubicBezTo>
                    <a:pt x="4600" y="3635"/>
                    <a:pt x="4934" y="3560"/>
                    <a:pt x="5254" y="3446"/>
                  </a:cubicBezTo>
                  <a:cubicBezTo>
                    <a:pt x="6728" y="2919"/>
                    <a:pt x="7843" y="1454"/>
                    <a:pt x="7857" y="31"/>
                  </a:cubicBezTo>
                  <a:lnTo>
                    <a:pt x="7646"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21"/>
            <p:cNvSpPr/>
            <p:nvPr/>
          </p:nvSpPr>
          <p:spPr>
            <a:xfrm>
              <a:off x="1051950" y="2282550"/>
              <a:ext cx="117625" cy="95025"/>
            </a:xfrm>
            <a:custGeom>
              <a:avLst/>
              <a:gdLst/>
              <a:ahLst/>
              <a:cxnLst/>
              <a:rect l="l" t="t" r="r" b="b"/>
              <a:pathLst>
                <a:path w="4705" h="3801" extrusionOk="0">
                  <a:moveTo>
                    <a:pt x="4344" y="0"/>
                  </a:moveTo>
                  <a:cubicBezTo>
                    <a:pt x="4135" y="0"/>
                    <a:pt x="3053" y="774"/>
                    <a:pt x="2408" y="1158"/>
                  </a:cubicBezTo>
                  <a:cubicBezTo>
                    <a:pt x="1745" y="1555"/>
                    <a:pt x="1053" y="1964"/>
                    <a:pt x="299" y="2065"/>
                  </a:cubicBezTo>
                  <a:cubicBezTo>
                    <a:pt x="209" y="2076"/>
                    <a:pt x="117" y="2085"/>
                    <a:pt x="25" y="2087"/>
                  </a:cubicBezTo>
                  <a:cubicBezTo>
                    <a:pt x="32" y="2328"/>
                    <a:pt x="34" y="2568"/>
                    <a:pt x="38" y="2805"/>
                  </a:cubicBezTo>
                  <a:cubicBezTo>
                    <a:pt x="49" y="3137"/>
                    <a:pt x="36" y="3470"/>
                    <a:pt x="1" y="3800"/>
                  </a:cubicBezTo>
                  <a:cubicBezTo>
                    <a:pt x="14" y="3800"/>
                    <a:pt x="28" y="3800"/>
                    <a:pt x="41" y="3800"/>
                  </a:cubicBezTo>
                  <a:cubicBezTo>
                    <a:pt x="347" y="3800"/>
                    <a:pt x="660" y="3753"/>
                    <a:pt x="967" y="3697"/>
                  </a:cubicBezTo>
                  <a:cubicBezTo>
                    <a:pt x="1301" y="3633"/>
                    <a:pt x="1633" y="3560"/>
                    <a:pt x="1953" y="3446"/>
                  </a:cubicBezTo>
                  <a:cubicBezTo>
                    <a:pt x="3427" y="2919"/>
                    <a:pt x="4542" y="1606"/>
                    <a:pt x="4556" y="183"/>
                  </a:cubicBezTo>
                  <a:cubicBezTo>
                    <a:pt x="4556" y="183"/>
                    <a:pt x="4705" y="95"/>
                    <a:pt x="4345" y="0"/>
                  </a:cubicBezTo>
                  <a:cubicBezTo>
                    <a:pt x="4345" y="0"/>
                    <a:pt x="4344" y="0"/>
                    <a:pt x="434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21"/>
            <p:cNvSpPr/>
            <p:nvPr/>
          </p:nvSpPr>
          <p:spPr>
            <a:xfrm>
              <a:off x="1034500" y="2326150"/>
              <a:ext cx="30100" cy="58200"/>
            </a:xfrm>
            <a:custGeom>
              <a:avLst/>
              <a:gdLst/>
              <a:ahLst/>
              <a:cxnLst/>
              <a:rect l="l" t="t" r="r" b="b"/>
              <a:pathLst>
                <a:path w="1204" h="2328" extrusionOk="0">
                  <a:moveTo>
                    <a:pt x="943" y="0"/>
                  </a:moveTo>
                  <a:cubicBezTo>
                    <a:pt x="943" y="53"/>
                    <a:pt x="872" y="88"/>
                    <a:pt x="815" y="88"/>
                  </a:cubicBezTo>
                  <a:cubicBezTo>
                    <a:pt x="760" y="86"/>
                    <a:pt x="710" y="62"/>
                    <a:pt x="655" y="57"/>
                  </a:cubicBezTo>
                  <a:cubicBezTo>
                    <a:pt x="646" y="56"/>
                    <a:pt x="638" y="56"/>
                    <a:pt x="630" y="56"/>
                  </a:cubicBezTo>
                  <a:cubicBezTo>
                    <a:pt x="550" y="56"/>
                    <a:pt x="469" y="92"/>
                    <a:pt x="394" y="128"/>
                  </a:cubicBezTo>
                  <a:lnTo>
                    <a:pt x="161" y="121"/>
                  </a:lnTo>
                  <a:lnTo>
                    <a:pt x="161" y="121"/>
                  </a:lnTo>
                  <a:cubicBezTo>
                    <a:pt x="279" y="749"/>
                    <a:pt x="0" y="1461"/>
                    <a:pt x="229" y="2054"/>
                  </a:cubicBezTo>
                  <a:cubicBezTo>
                    <a:pt x="257" y="2133"/>
                    <a:pt x="301" y="2212"/>
                    <a:pt x="378" y="2249"/>
                  </a:cubicBezTo>
                  <a:cubicBezTo>
                    <a:pt x="404" y="2261"/>
                    <a:pt x="434" y="2267"/>
                    <a:pt x="464" y="2267"/>
                  </a:cubicBezTo>
                  <a:cubicBezTo>
                    <a:pt x="527" y="2267"/>
                    <a:pt x="592" y="2240"/>
                    <a:pt x="622" y="2185"/>
                  </a:cubicBezTo>
                  <a:cubicBezTo>
                    <a:pt x="644" y="2146"/>
                    <a:pt x="650" y="2093"/>
                    <a:pt x="694" y="2073"/>
                  </a:cubicBezTo>
                  <a:cubicBezTo>
                    <a:pt x="704" y="2069"/>
                    <a:pt x="713" y="2067"/>
                    <a:pt x="721" y="2067"/>
                  </a:cubicBezTo>
                  <a:cubicBezTo>
                    <a:pt x="775" y="2067"/>
                    <a:pt x="801" y="2152"/>
                    <a:pt x="822" y="2210"/>
                  </a:cubicBezTo>
                  <a:cubicBezTo>
                    <a:pt x="848" y="2281"/>
                    <a:pt x="930" y="2327"/>
                    <a:pt x="1011" y="2327"/>
                  </a:cubicBezTo>
                  <a:cubicBezTo>
                    <a:pt x="1058" y="2327"/>
                    <a:pt x="1105" y="2311"/>
                    <a:pt x="1140" y="2275"/>
                  </a:cubicBezTo>
                  <a:cubicBezTo>
                    <a:pt x="1204" y="2210"/>
                    <a:pt x="1204" y="2117"/>
                    <a:pt x="1200" y="2034"/>
                  </a:cubicBezTo>
                  <a:cubicBezTo>
                    <a:pt x="1167" y="1491"/>
                    <a:pt x="1123" y="953"/>
                    <a:pt x="1068" y="415"/>
                  </a:cubicBezTo>
                  <a:cubicBezTo>
                    <a:pt x="1052" y="268"/>
                    <a:pt x="1033" y="114"/>
                    <a:pt x="943"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21"/>
            <p:cNvSpPr/>
            <p:nvPr/>
          </p:nvSpPr>
          <p:spPr>
            <a:xfrm>
              <a:off x="1182250" y="2241600"/>
              <a:ext cx="15675" cy="6550"/>
            </a:xfrm>
            <a:custGeom>
              <a:avLst/>
              <a:gdLst/>
              <a:ahLst/>
              <a:cxnLst/>
              <a:rect l="l" t="t" r="r" b="b"/>
              <a:pathLst>
                <a:path w="627" h="262" extrusionOk="0">
                  <a:moveTo>
                    <a:pt x="626" y="0"/>
                  </a:moveTo>
                  <a:cubicBezTo>
                    <a:pt x="490" y="9"/>
                    <a:pt x="353" y="14"/>
                    <a:pt x="217" y="14"/>
                  </a:cubicBezTo>
                  <a:cubicBezTo>
                    <a:pt x="156" y="14"/>
                    <a:pt x="94" y="13"/>
                    <a:pt x="33" y="11"/>
                  </a:cubicBezTo>
                  <a:lnTo>
                    <a:pt x="33" y="11"/>
                  </a:lnTo>
                  <a:cubicBezTo>
                    <a:pt x="0" y="171"/>
                    <a:pt x="110" y="257"/>
                    <a:pt x="288" y="261"/>
                  </a:cubicBezTo>
                  <a:cubicBezTo>
                    <a:pt x="549" y="250"/>
                    <a:pt x="609" y="125"/>
                    <a:pt x="6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21"/>
            <p:cNvSpPr/>
            <p:nvPr/>
          </p:nvSpPr>
          <p:spPr>
            <a:xfrm>
              <a:off x="1161150" y="2206500"/>
              <a:ext cx="17450" cy="5375"/>
            </a:xfrm>
            <a:custGeom>
              <a:avLst/>
              <a:gdLst/>
              <a:ahLst/>
              <a:cxnLst/>
              <a:rect l="l" t="t" r="r" b="b"/>
              <a:pathLst>
                <a:path w="698" h="215" extrusionOk="0">
                  <a:moveTo>
                    <a:pt x="410" y="0"/>
                  </a:moveTo>
                  <a:cubicBezTo>
                    <a:pt x="246" y="0"/>
                    <a:pt x="68" y="68"/>
                    <a:pt x="10" y="181"/>
                  </a:cubicBezTo>
                  <a:cubicBezTo>
                    <a:pt x="1" y="197"/>
                    <a:pt x="12" y="215"/>
                    <a:pt x="29" y="215"/>
                  </a:cubicBezTo>
                  <a:cubicBezTo>
                    <a:pt x="32" y="215"/>
                    <a:pt x="36" y="214"/>
                    <a:pt x="41" y="212"/>
                  </a:cubicBezTo>
                  <a:lnTo>
                    <a:pt x="41" y="214"/>
                  </a:lnTo>
                  <a:cubicBezTo>
                    <a:pt x="146" y="159"/>
                    <a:pt x="240" y="111"/>
                    <a:pt x="363" y="104"/>
                  </a:cubicBezTo>
                  <a:cubicBezTo>
                    <a:pt x="367" y="104"/>
                    <a:pt x="372" y="104"/>
                    <a:pt x="376" y="104"/>
                  </a:cubicBezTo>
                  <a:cubicBezTo>
                    <a:pt x="465" y="104"/>
                    <a:pt x="549" y="143"/>
                    <a:pt x="634" y="143"/>
                  </a:cubicBezTo>
                  <a:cubicBezTo>
                    <a:pt x="643" y="143"/>
                    <a:pt x="653" y="142"/>
                    <a:pt x="662" y="141"/>
                  </a:cubicBezTo>
                  <a:cubicBezTo>
                    <a:pt x="677" y="139"/>
                    <a:pt x="697" y="119"/>
                    <a:pt x="684" y="104"/>
                  </a:cubicBezTo>
                  <a:cubicBezTo>
                    <a:pt x="628" y="32"/>
                    <a:pt x="522" y="0"/>
                    <a:pt x="41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21"/>
            <p:cNvSpPr/>
            <p:nvPr/>
          </p:nvSpPr>
          <p:spPr>
            <a:xfrm>
              <a:off x="1193725" y="2204675"/>
              <a:ext cx="13075" cy="4450"/>
            </a:xfrm>
            <a:custGeom>
              <a:avLst/>
              <a:gdLst/>
              <a:ahLst/>
              <a:cxnLst/>
              <a:rect l="l" t="t" r="r" b="b"/>
              <a:pathLst>
                <a:path w="523" h="178" extrusionOk="0">
                  <a:moveTo>
                    <a:pt x="350" y="1"/>
                  </a:moveTo>
                  <a:cubicBezTo>
                    <a:pt x="305" y="1"/>
                    <a:pt x="260" y="9"/>
                    <a:pt x="216" y="17"/>
                  </a:cubicBezTo>
                  <a:cubicBezTo>
                    <a:pt x="139" y="32"/>
                    <a:pt x="11" y="61"/>
                    <a:pt x="0" y="155"/>
                  </a:cubicBezTo>
                  <a:cubicBezTo>
                    <a:pt x="0" y="168"/>
                    <a:pt x="11" y="178"/>
                    <a:pt x="24" y="178"/>
                  </a:cubicBezTo>
                  <a:cubicBezTo>
                    <a:pt x="26" y="178"/>
                    <a:pt x="29" y="178"/>
                    <a:pt x="31" y="177"/>
                  </a:cubicBezTo>
                  <a:cubicBezTo>
                    <a:pt x="119" y="148"/>
                    <a:pt x="194" y="122"/>
                    <a:pt x="286" y="115"/>
                  </a:cubicBezTo>
                  <a:cubicBezTo>
                    <a:pt x="300" y="114"/>
                    <a:pt x="314" y="113"/>
                    <a:pt x="328" y="113"/>
                  </a:cubicBezTo>
                  <a:cubicBezTo>
                    <a:pt x="357" y="113"/>
                    <a:pt x="385" y="116"/>
                    <a:pt x="413" y="122"/>
                  </a:cubicBezTo>
                  <a:cubicBezTo>
                    <a:pt x="424" y="126"/>
                    <a:pt x="436" y="127"/>
                    <a:pt x="447" y="127"/>
                  </a:cubicBezTo>
                  <a:cubicBezTo>
                    <a:pt x="463" y="127"/>
                    <a:pt x="479" y="124"/>
                    <a:pt x="494" y="118"/>
                  </a:cubicBezTo>
                  <a:cubicBezTo>
                    <a:pt x="519" y="102"/>
                    <a:pt x="523" y="72"/>
                    <a:pt x="503" y="52"/>
                  </a:cubicBezTo>
                  <a:cubicBezTo>
                    <a:pt x="457" y="13"/>
                    <a:pt x="404" y="1"/>
                    <a:pt x="35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21"/>
            <p:cNvSpPr/>
            <p:nvPr/>
          </p:nvSpPr>
          <p:spPr>
            <a:xfrm>
              <a:off x="948350" y="2265700"/>
              <a:ext cx="34725" cy="39025"/>
            </a:xfrm>
            <a:custGeom>
              <a:avLst/>
              <a:gdLst/>
              <a:ahLst/>
              <a:cxnLst/>
              <a:rect l="l" t="t" r="r" b="b"/>
              <a:pathLst>
                <a:path w="1389" h="1561" extrusionOk="0">
                  <a:moveTo>
                    <a:pt x="240" y="0"/>
                  </a:moveTo>
                  <a:cubicBezTo>
                    <a:pt x="214" y="24"/>
                    <a:pt x="231" y="70"/>
                    <a:pt x="251" y="101"/>
                  </a:cubicBezTo>
                  <a:lnTo>
                    <a:pt x="580" y="631"/>
                  </a:lnTo>
                  <a:cubicBezTo>
                    <a:pt x="447" y="513"/>
                    <a:pt x="169" y="335"/>
                    <a:pt x="84" y="335"/>
                  </a:cubicBezTo>
                  <a:cubicBezTo>
                    <a:pt x="74" y="335"/>
                    <a:pt x="66" y="337"/>
                    <a:pt x="62" y="343"/>
                  </a:cubicBezTo>
                  <a:cubicBezTo>
                    <a:pt x="20" y="393"/>
                    <a:pt x="168" y="536"/>
                    <a:pt x="244" y="615"/>
                  </a:cubicBezTo>
                  <a:lnTo>
                    <a:pt x="523" y="903"/>
                  </a:lnTo>
                  <a:cubicBezTo>
                    <a:pt x="402" y="836"/>
                    <a:pt x="179" y="732"/>
                    <a:pt x="79" y="732"/>
                  </a:cubicBezTo>
                  <a:cubicBezTo>
                    <a:pt x="55" y="732"/>
                    <a:pt x="37" y="739"/>
                    <a:pt x="31" y="753"/>
                  </a:cubicBezTo>
                  <a:cubicBezTo>
                    <a:pt x="1" y="828"/>
                    <a:pt x="310" y="1021"/>
                    <a:pt x="468" y="1140"/>
                  </a:cubicBezTo>
                  <a:cubicBezTo>
                    <a:pt x="657" y="1285"/>
                    <a:pt x="804" y="1518"/>
                    <a:pt x="1039" y="1557"/>
                  </a:cubicBezTo>
                  <a:cubicBezTo>
                    <a:pt x="1051" y="1559"/>
                    <a:pt x="1063" y="1560"/>
                    <a:pt x="1075" y="1560"/>
                  </a:cubicBezTo>
                  <a:cubicBezTo>
                    <a:pt x="1129" y="1560"/>
                    <a:pt x="1180" y="1540"/>
                    <a:pt x="1220" y="1502"/>
                  </a:cubicBezTo>
                  <a:cubicBezTo>
                    <a:pt x="1292" y="1426"/>
                    <a:pt x="1299" y="1303"/>
                    <a:pt x="1299" y="1303"/>
                  </a:cubicBezTo>
                  <a:cubicBezTo>
                    <a:pt x="1235" y="1147"/>
                    <a:pt x="1292" y="969"/>
                    <a:pt x="1336" y="806"/>
                  </a:cubicBezTo>
                  <a:cubicBezTo>
                    <a:pt x="1380" y="644"/>
                    <a:pt x="1389" y="321"/>
                    <a:pt x="1296" y="321"/>
                  </a:cubicBezTo>
                  <a:cubicBezTo>
                    <a:pt x="1204" y="321"/>
                    <a:pt x="1112" y="615"/>
                    <a:pt x="1101" y="784"/>
                  </a:cubicBezTo>
                  <a:cubicBezTo>
                    <a:pt x="982" y="522"/>
                    <a:pt x="666" y="60"/>
                    <a:pt x="594" y="60"/>
                  </a:cubicBezTo>
                  <a:cubicBezTo>
                    <a:pt x="591" y="60"/>
                    <a:pt x="589" y="60"/>
                    <a:pt x="587" y="62"/>
                  </a:cubicBezTo>
                  <a:cubicBezTo>
                    <a:pt x="530" y="99"/>
                    <a:pt x="756" y="442"/>
                    <a:pt x="862" y="620"/>
                  </a:cubicBezTo>
                  <a:cubicBezTo>
                    <a:pt x="684" y="382"/>
                    <a:pt x="499" y="139"/>
                    <a:pt x="240"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21"/>
            <p:cNvSpPr/>
            <p:nvPr/>
          </p:nvSpPr>
          <p:spPr>
            <a:xfrm>
              <a:off x="1168525" y="2216450"/>
              <a:ext cx="11600" cy="10075"/>
            </a:xfrm>
            <a:custGeom>
              <a:avLst/>
              <a:gdLst/>
              <a:ahLst/>
              <a:cxnLst/>
              <a:rect l="l" t="t" r="r" b="b"/>
              <a:pathLst>
                <a:path w="464" h="403" extrusionOk="0">
                  <a:moveTo>
                    <a:pt x="229" y="1"/>
                  </a:moveTo>
                  <a:cubicBezTo>
                    <a:pt x="195" y="1"/>
                    <a:pt x="159" y="10"/>
                    <a:pt x="128" y="29"/>
                  </a:cubicBezTo>
                  <a:cubicBezTo>
                    <a:pt x="99" y="46"/>
                    <a:pt x="75" y="71"/>
                    <a:pt x="57" y="101"/>
                  </a:cubicBezTo>
                  <a:cubicBezTo>
                    <a:pt x="0" y="196"/>
                    <a:pt x="33" y="319"/>
                    <a:pt x="128" y="376"/>
                  </a:cubicBezTo>
                  <a:cubicBezTo>
                    <a:pt x="159" y="393"/>
                    <a:pt x="195" y="402"/>
                    <a:pt x="229" y="402"/>
                  </a:cubicBezTo>
                  <a:cubicBezTo>
                    <a:pt x="264" y="402"/>
                    <a:pt x="299" y="393"/>
                    <a:pt x="330" y="376"/>
                  </a:cubicBezTo>
                  <a:cubicBezTo>
                    <a:pt x="464" y="297"/>
                    <a:pt x="464" y="106"/>
                    <a:pt x="330" y="29"/>
                  </a:cubicBezTo>
                  <a:cubicBezTo>
                    <a:pt x="299" y="10"/>
                    <a:pt x="264" y="1"/>
                    <a:pt x="2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21"/>
            <p:cNvSpPr/>
            <p:nvPr/>
          </p:nvSpPr>
          <p:spPr>
            <a:xfrm>
              <a:off x="1197125" y="2215325"/>
              <a:ext cx="10675" cy="10425"/>
            </a:xfrm>
            <a:custGeom>
              <a:avLst/>
              <a:gdLst/>
              <a:ahLst/>
              <a:cxnLst/>
              <a:rect l="l" t="t" r="r" b="b"/>
              <a:pathLst>
                <a:path w="427" h="417" extrusionOk="0">
                  <a:moveTo>
                    <a:pt x="230" y="1"/>
                  </a:moveTo>
                  <a:cubicBezTo>
                    <a:pt x="227" y="1"/>
                    <a:pt x="223" y="1"/>
                    <a:pt x="220" y="1"/>
                  </a:cubicBezTo>
                  <a:lnTo>
                    <a:pt x="165" y="8"/>
                  </a:lnTo>
                  <a:lnTo>
                    <a:pt x="115" y="30"/>
                  </a:lnTo>
                  <a:cubicBezTo>
                    <a:pt x="84" y="47"/>
                    <a:pt x="58" y="74"/>
                    <a:pt x="40" y="102"/>
                  </a:cubicBezTo>
                  <a:lnTo>
                    <a:pt x="40" y="105"/>
                  </a:lnTo>
                  <a:lnTo>
                    <a:pt x="38" y="107"/>
                  </a:lnTo>
                  <a:cubicBezTo>
                    <a:pt x="0" y="170"/>
                    <a:pt x="0" y="247"/>
                    <a:pt x="38" y="309"/>
                  </a:cubicBezTo>
                  <a:lnTo>
                    <a:pt x="40" y="313"/>
                  </a:lnTo>
                  <a:cubicBezTo>
                    <a:pt x="51" y="337"/>
                    <a:pt x="71" y="357"/>
                    <a:pt x="93" y="370"/>
                  </a:cubicBezTo>
                  <a:cubicBezTo>
                    <a:pt x="106" y="383"/>
                    <a:pt x="121" y="392"/>
                    <a:pt x="139" y="399"/>
                  </a:cubicBezTo>
                  <a:cubicBezTo>
                    <a:pt x="163" y="412"/>
                    <a:pt x="192" y="416"/>
                    <a:pt x="218" y="416"/>
                  </a:cubicBezTo>
                  <a:lnTo>
                    <a:pt x="273" y="408"/>
                  </a:lnTo>
                  <a:lnTo>
                    <a:pt x="323" y="388"/>
                  </a:lnTo>
                  <a:cubicBezTo>
                    <a:pt x="347" y="375"/>
                    <a:pt x="367" y="357"/>
                    <a:pt x="380" y="335"/>
                  </a:cubicBezTo>
                  <a:cubicBezTo>
                    <a:pt x="394" y="322"/>
                    <a:pt x="402" y="307"/>
                    <a:pt x="409" y="289"/>
                  </a:cubicBezTo>
                  <a:cubicBezTo>
                    <a:pt x="422" y="265"/>
                    <a:pt x="427" y="236"/>
                    <a:pt x="427" y="208"/>
                  </a:cubicBezTo>
                  <a:lnTo>
                    <a:pt x="420" y="153"/>
                  </a:lnTo>
                  <a:lnTo>
                    <a:pt x="398" y="105"/>
                  </a:lnTo>
                  <a:cubicBezTo>
                    <a:pt x="385" y="80"/>
                    <a:pt x="367" y="61"/>
                    <a:pt x="345" y="45"/>
                  </a:cubicBezTo>
                  <a:cubicBezTo>
                    <a:pt x="332" y="34"/>
                    <a:pt x="317" y="23"/>
                    <a:pt x="299" y="19"/>
                  </a:cubicBezTo>
                  <a:cubicBezTo>
                    <a:pt x="278" y="7"/>
                    <a:pt x="254" y="1"/>
                    <a:pt x="23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21"/>
            <p:cNvSpPr/>
            <p:nvPr/>
          </p:nvSpPr>
          <p:spPr>
            <a:xfrm>
              <a:off x="1124875" y="2163725"/>
              <a:ext cx="94500" cy="72850"/>
            </a:xfrm>
            <a:custGeom>
              <a:avLst/>
              <a:gdLst/>
              <a:ahLst/>
              <a:cxnLst/>
              <a:rect l="l" t="t" r="r" b="b"/>
              <a:pathLst>
                <a:path w="3780" h="2914" extrusionOk="0">
                  <a:moveTo>
                    <a:pt x="3038" y="1"/>
                  </a:moveTo>
                  <a:cubicBezTo>
                    <a:pt x="3006" y="1"/>
                    <a:pt x="2974" y="5"/>
                    <a:pt x="2943" y="14"/>
                  </a:cubicBezTo>
                  <a:cubicBezTo>
                    <a:pt x="2877" y="32"/>
                    <a:pt x="2822" y="73"/>
                    <a:pt x="2761" y="104"/>
                  </a:cubicBezTo>
                  <a:cubicBezTo>
                    <a:pt x="2604" y="188"/>
                    <a:pt x="2424" y="208"/>
                    <a:pt x="2245" y="208"/>
                  </a:cubicBezTo>
                  <a:cubicBezTo>
                    <a:pt x="2188" y="208"/>
                    <a:pt x="2132" y="206"/>
                    <a:pt x="2076" y="203"/>
                  </a:cubicBezTo>
                  <a:cubicBezTo>
                    <a:pt x="1884" y="196"/>
                    <a:pt x="1693" y="183"/>
                    <a:pt x="1503" y="183"/>
                  </a:cubicBezTo>
                  <a:cubicBezTo>
                    <a:pt x="1402" y="183"/>
                    <a:pt x="1302" y="187"/>
                    <a:pt x="1202" y="196"/>
                  </a:cubicBezTo>
                  <a:cubicBezTo>
                    <a:pt x="910" y="223"/>
                    <a:pt x="617" y="306"/>
                    <a:pt x="387" y="484"/>
                  </a:cubicBezTo>
                  <a:cubicBezTo>
                    <a:pt x="299" y="548"/>
                    <a:pt x="227" y="629"/>
                    <a:pt x="174" y="723"/>
                  </a:cubicBezTo>
                  <a:cubicBezTo>
                    <a:pt x="108" y="851"/>
                    <a:pt x="93" y="998"/>
                    <a:pt x="79" y="1141"/>
                  </a:cubicBezTo>
                  <a:cubicBezTo>
                    <a:pt x="53" y="1417"/>
                    <a:pt x="27" y="1694"/>
                    <a:pt x="0" y="1969"/>
                  </a:cubicBezTo>
                  <a:cubicBezTo>
                    <a:pt x="112" y="2305"/>
                    <a:pt x="336" y="2590"/>
                    <a:pt x="635" y="2781"/>
                  </a:cubicBezTo>
                  <a:cubicBezTo>
                    <a:pt x="716" y="2832"/>
                    <a:pt x="802" y="2876"/>
                    <a:pt x="892" y="2913"/>
                  </a:cubicBezTo>
                  <a:cubicBezTo>
                    <a:pt x="885" y="2891"/>
                    <a:pt x="879" y="2871"/>
                    <a:pt x="874" y="2849"/>
                  </a:cubicBezTo>
                  <a:lnTo>
                    <a:pt x="813" y="2805"/>
                  </a:lnTo>
                  <a:cubicBezTo>
                    <a:pt x="593" y="2781"/>
                    <a:pt x="462" y="2538"/>
                    <a:pt x="451" y="2318"/>
                  </a:cubicBezTo>
                  <a:cubicBezTo>
                    <a:pt x="446" y="2241"/>
                    <a:pt x="453" y="2162"/>
                    <a:pt x="497" y="2098"/>
                  </a:cubicBezTo>
                  <a:cubicBezTo>
                    <a:pt x="527" y="2050"/>
                    <a:pt x="582" y="2018"/>
                    <a:pt x="636" y="2018"/>
                  </a:cubicBezTo>
                  <a:cubicBezTo>
                    <a:pt x="655" y="2018"/>
                    <a:pt x="674" y="2022"/>
                    <a:pt x="692" y="2030"/>
                  </a:cubicBezTo>
                  <a:cubicBezTo>
                    <a:pt x="756" y="2061"/>
                    <a:pt x="780" y="2138"/>
                    <a:pt x="789" y="2208"/>
                  </a:cubicBezTo>
                  <a:cubicBezTo>
                    <a:pt x="798" y="2278"/>
                    <a:pt x="800" y="2353"/>
                    <a:pt x="839" y="2412"/>
                  </a:cubicBezTo>
                  <a:cubicBezTo>
                    <a:pt x="863" y="2447"/>
                    <a:pt x="908" y="2469"/>
                    <a:pt x="950" y="2469"/>
                  </a:cubicBezTo>
                  <a:cubicBezTo>
                    <a:pt x="977" y="2469"/>
                    <a:pt x="1003" y="2459"/>
                    <a:pt x="1019" y="2436"/>
                  </a:cubicBezTo>
                  <a:cubicBezTo>
                    <a:pt x="1033" y="2410"/>
                    <a:pt x="1041" y="2379"/>
                    <a:pt x="1039" y="2349"/>
                  </a:cubicBezTo>
                  <a:cubicBezTo>
                    <a:pt x="1043" y="2188"/>
                    <a:pt x="1024" y="2026"/>
                    <a:pt x="984" y="1870"/>
                  </a:cubicBezTo>
                  <a:cubicBezTo>
                    <a:pt x="973" y="1841"/>
                    <a:pt x="971" y="1813"/>
                    <a:pt x="971" y="1784"/>
                  </a:cubicBezTo>
                  <a:cubicBezTo>
                    <a:pt x="980" y="1725"/>
                    <a:pt x="1033" y="1685"/>
                    <a:pt x="1072" y="1641"/>
                  </a:cubicBezTo>
                  <a:cubicBezTo>
                    <a:pt x="1232" y="1475"/>
                    <a:pt x="1237" y="1215"/>
                    <a:pt x="1232" y="983"/>
                  </a:cubicBezTo>
                  <a:lnTo>
                    <a:pt x="2568" y="886"/>
                  </a:lnTo>
                  <a:cubicBezTo>
                    <a:pt x="2930" y="857"/>
                    <a:pt x="3314" y="825"/>
                    <a:pt x="3604" y="607"/>
                  </a:cubicBezTo>
                  <a:cubicBezTo>
                    <a:pt x="3672" y="554"/>
                    <a:pt x="3736" y="491"/>
                    <a:pt x="3758" y="409"/>
                  </a:cubicBezTo>
                  <a:cubicBezTo>
                    <a:pt x="3780" y="326"/>
                    <a:pt x="3745" y="227"/>
                    <a:pt x="3666" y="196"/>
                  </a:cubicBezTo>
                  <a:cubicBezTo>
                    <a:pt x="3648" y="189"/>
                    <a:pt x="3630" y="186"/>
                    <a:pt x="3612" y="186"/>
                  </a:cubicBezTo>
                  <a:cubicBezTo>
                    <a:pt x="3539" y="186"/>
                    <a:pt x="3466" y="237"/>
                    <a:pt x="3407" y="286"/>
                  </a:cubicBezTo>
                  <a:cubicBezTo>
                    <a:pt x="3444" y="245"/>
                    <a:pt x="3435" y="174"/>
                    <a:pt x="3398" y="131"/>
                  </a:cubicBezTo>
                  <a:cubicBezTo>
                    <a:pt x="3358" y="91"/>
                    <a:pt x="3308" y="60"/>
                    <a:pt x="3253" y="47"/>
                  </a:cubicBezTo>
                  <a:cubicBezTo>
                    <a:pt x="3184" y="21"/>
                    <a:pt x="3111" y="1"/>
                    <a:pt x="303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21"/>
            <p:cNvSpPr/>
            <p:nvPr/>
          </p:nvSpPr>
          <p:spPr>
            <a:xfrm>
              <a:off x="1149250" y="2180525"/>
              <a:ext cx="63375" cy="15900"/>
            </a:xfrm>
            <a:custGeom>
              <a:avLst/>
              <a:gdLst/>
              <a:ahLst/>
              <a:cxnLst/>
              <a:rect l="l" t="t" r="r" b="b"/>
              <a:pathLst>
                <a:path w="2535" h="636" extrusionOk="0">
                  <a:moveTo>
                    <a:pt x="1898" y="1"/>
                  </a:moveTo>
                  <a:lnTo>
                    <a:pt x="0" y="232"/>
                  </a:lnTo>
                  <a:lnTo>
                    <a:pt x="659" y="508"/>
                  </a:lnTo>
                  <a:cubicBezTo>
                    <a:pt x="807" y="572"/>
                    <a:pt x="969" y="635"/>
                    <a:pt x="1126" y="635"/>
                  </a:cubicBezTo>
                  <a:cubicBezTo>
                    <a:pt x="1182" y="635"/>
                    <a:pt x="1236" y="627"/>
                    <a:pt x="1290" y="609"/>
                  </a:cubicBezTo>
                  <a:cubicBezTo>
                    <a:pt x="1336" y="598"/>
                    <a:pt x="1375" y="570"/>
                    <a:pt x="1399" y="530"/>
                  </a:cubicBezTo>
                  <a:cubicBezTo>
                    <a:pt x="1444" y="439"/>
                    <a:pt x="1359" y="346"/>
                    <a:pt x="1272" y="287"/>
                  </a:cubicBezTo>
                  <a:lnTo>
                    <a:pt x="1272" y="287"/>
                  </a:lnTo>
                  <a:cubicBezTo>
                    <a:pt x="1506" y="434"/>
                    <a:pt x="1777" y="512"/>
                    <a:pt x="2053" y="512"/>
                  </a:cubicBezTo>
                  <a:cubicBezTo>
                    <a:pt x="2074" y="512"/>
                    <a:pt x="2094" y="511"/>
                    <a:pt x="2115" y="510"/>
                  </a:cubicBezTo>
                  <a:cubicBezTo>
                    <a:pt x="2210" y="508"/>
                    <a:pt x="2306" y="493"/>
                    <a:pt x="2390" y="445"/>
                  </a:cubicBezTo>
                  <a:cubicBezTo>
                    <a:pt x="2471" y="396"/>
                    <a:pt x="2535" y="308"/>
                    <a:pt x="2528" y="212"/>
                  </a:cubicBezTo>
                  <a:cubicBezTo>
                    <a:pt x="2528" y="185"/>
                    <a:pt x="2519" y="159"/>
                    <a:pt x="2504" y="139"/>
                  </a:cubicBezTo>
                  <a:cubicBezTo>
                    <a:pt x="2475" y="106"/>
                    <a:pt x="2432" y="98"/>
                    <a:pt x="2392" y="89"/>
                  </a:cubicBezTo>
                  <a:lnTo>
                    <a:pt x="1898"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21"/>
            <p:cNvSpPr/>
            <p:nvPr/>
          </p:nvSpPr>
          <p:spPr>
            <a:xfrm>
              <a:off x="1186900" y="2209175"/>
              <a:ext cx="12000" cy="26175"/>
            </a:xfrm>
            <a:custGeom>
              <a:avLst/>
              <a:gdLst/>
              <a:ahLst/>
              <a:cxnLst/>
              <a:rect l="l" t="t" r="r" b="b"/>
              <a:pathLst>
                <a:path w="480" h="1047" extrusionOk="0">
                  <a:moveTo>
                    <a:pt x="168" y="0"/>
                  </a:moveTo>
                  <a:cubicBezTo>
                    <a:pt x="151" y="0"/>
                    <a:pt x="135" y="12"/>
                    <a:pt x="135" y="32"/>
                  </a:cubicBezTo>
                  <a:lnTo>
                    <a:pt x="137" y="32"/>
                  </a:lnTo>
                  <a:cubicBezTo>
                    <a:pt x="135" y="65"/>
                    <a:pt x="135" y="98"/>
                    <a:pt x="137" y="133"/>
                  </a:cubicBezTo>
                  <a:cubicBezTo>
                    <a:pt x="142" y="168"/>
                    <a:pt x="148" y="203"/>
                    <a:pt x="159" y="236"/>
                  </a:cubicBezTo>
                  <a:cubicBezTo>
                    <a:pt x="177" y="311"/>
                    <a:pt x="196" y="386"/>
                    <a:pt x="218" y="460"/>
                  </a:cubicBezTo>
                  <a:cubicBezTo>
                    <a:pt x="238" y="535"/>
                    <a:pt x="256" y="603"/>
                    <a:pt x="276" y="673"/>
                  </a:cubicBezTo>
                  <a:cubicBezTo>
                    <a:pt x="284" y="709"/>
                    <a:pt x="295" y="744"/>
                    <a:pt x="304" y="779"/>
                  </a:cubicBezTo>
                  <a:cubicBezTo>
                    <a:pt x="308" y="799"/>
                    <a:pt x="313" y="816"/>
                    <a:pt x="315" y="834"/>
                  </a:cubicBezTo>
                  <a:cubicBezTo>
                    <a:pt x="315" y="835"/>
                    <a:pt x="315" y="836"/>
                    <a:pt x="316" y="838"/>
                  </a:cubicBezTo>
                  <a:lnTo>
                    <a:pt x="316" y="838"/>
                  </a:lnTo>
                  <a:cubicBezTo>
                    <a:pt x="312" y="838"/>
                    <a:pt x="308" y="838"/>
                    <a:pt x="304" y="838"/>
                  </a:cubicBezTo>
                  <a:cubicBezTo>
                    <a:pt x="278" y="845"/>
                    <a:pt x="254" y="849"/>
                    <a:pt x="227" y="853"/>
                  </a:cubicBezTo>
                  <a:cubicBezTo>
                    <a:pt x="181" y="860"/>
                    <a:pt x="135" y="864"/>
                    <a:pt x="91" y="867"/>
                  </a:cubicBezTo>
                  <a:cubicBezTo>
                    <a:pt x="41" y="867"/>
                    <a:pt x="1" y="906"/>
                    <a:pt x="1" y="957"/>
                  </a:cubicBezTo>
                  <a:cubicBezTo>
                    <a:pt x="1" y="999"/>
                    <a:pt x="39" y="1047"/>
                    <a:pt x="85" y="1047"/>
                  </a:cubicBezTo>
                  <a:cubicBezTo>
                    <a:pt x="87" y="1047"/>
                    <a:pt x="89" y="1047"/>
                    <a:pt x="91" y="1047"/>
                  </a:cubicBezTo>
                  <a:cubicBezTo>
                    <a:pt x="201" y="1038"/>
                    <a:pt x="311" y="1012"/>
                    <a:pt x="414" y="968"/>
                  </a:cubicBezTo>
                  <a:cubicBezTo>
                    <a:pt x="469" y="941"/>
                    <a:pt x="480" y="897"/>
                    <a:pt x="462" y="842"/>
                  </a:cubicBezTo>
                  <a:cubicBezTo>
                    <a:pt x="445" y="788"/>
                    <a:pt x="427" y="730"/>
                    <a:pt x="412" y="676"/>
                  </a:cubicBezTo>
                  <a:cubicBezTo>
                    <a:pt x="381" y="561"/>
                    <a:pt x="350" y="449"/>
                    <a:pt x="319" y="337"/>
                  </a:cubicBezTo>
                  <a:cubicBezTo>
                    <a:pt x="304" y="282"/>
                    <a:pt x="289" y="225"/>
                    <a:pt x="271" y="170"/>
                  </a:cubicBezTo>
                  <a:cubicBezTo>
                    <a:pt x="265" y="142"/>
                    <a:pt x="254" y="116"/>
                    <a:pt x="240" y="89"/>
                  </a:cubicBezTo>
                  <a:cubicBezTo>
                    <a:pt x="229" y="63"/>
                    <a:pt x="210" y="41"/>
                    <a:pt x="196" y="17"/>
                  </a:cubicBezTo>
                  <a:cubicBezTo>
                    <a:pt x="189" y="5"/>
                    <a:pt x="178" y="0"/>
                    <a:pt x="16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21"/>
            <p:cNvSpPr/>
            <p:nvPr/>
          </p:nvSpPr>
          <p:spPr>
            <a:xfrm>
              <a:off x="1254600" y="2488100"/>
              <a:ext cx="68450" cy="347075"/>
            </a:xfrm>
            <a:custGeom>
              <a:avLst/>
              <a:gdLst/>
              <a:ahLst/>
              <a:cxnLst/>
              <a:rect l="l" t="t" r="r" b="b"/>
              <a:pathLst>
                <a:path w="2738" h="13883" extrusionOk="0">
                  <a:moveTo>
                    <a:pt x="2601" y="1"/>
                  </a:moveTo>
                  <a:lnTo>
                    <a:pt x="155" y="767"/>
                  </a:lnTo>
                  <a:cubicBezTo>
                    <a:pt x="1" y="2408"/>
                    <a:pt x="71" y="4059"/>
                    <a:pt x="368" y="5678"/>
                  </a:cubicBezTo>
                  <a:cubicBezTo>
                    <a:pt x="460" y="6192"/>
                    <a:pt x="576" y="6706"/>
                    <a:pt x="596" y="7226"/>
                  </a:cubicBezTo>
                  <a:cubicBezTo>
                    <a:pt x="625" y="8008"/>
                    <a:pt x="436" y="8783"/>
                    <a:pt x="444" y="9563"/>
                  </a:cubicBezTo>
                  <a:cubicBezTo>
                    <a:pt x="462" y="11045"/>
                    <a:pt x="1182" y="12422"/>
                    <a:pt x="1439" y="13883"/>
                  </a:cubicBezTo>
                  <a:lnTo>
                    <a:pt x="2201" y="13881"/>
                  </a:lnTo>
                  <a:cubicBezTo>
                    <a:pt x="2131" y="12717"/>
                    <a:pt x="2173" y="11550"/>
                    <a:pt x="2322" y="10393"/>
                  </a:cubicBezTo>
                  <a:cubicBezTo>
                    <a:pt x="2392" y="9851"/>
                    <a:pt x="2487" y="9306"/>
                    <a:pt x="2450" y="8759"/>
                  </a:cubicBezTo>
                  <a:cubicBezTo>
                    <a:pt x="2419" y="8324"/>
                    <a:pt x="2302" y="7898"/>
                    <a:pt x="2252" y="7461"/>
                  </a:cubicBezTo>
                  <a:cubicBezTo>
                    <a:pt x="2149" y="6550"/>
                    <a:pt x="2340" y="5632"/>
                    <a:pt x="2469" y="4723"/>
                  </a:cubicBezTo>
                  <a:cubicBezTo>
                    <a:pt x="2693" y="3159"/>
                    <a:pt x="2737" y="1575"/>
                    <a:pt x="2601"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21"/>
            <p:cNvSpPr/>
            <p:nvPr/>
          </p:nvSpPr>
          <p:spPr>
            <a:xfrm>
              <a:off x="1259650" y="2343100"/>
              <a:ext cx="113475" cy="104175"/>
            </a:xfrm>
            <a:custGeom>
              <a:avLst/>
              <a:gdLst/>
              <a:ahLst/>
              <a:cxnLst/>
              <a:rect l="l" t="t" r="r" b="b"/>
              <a:pathLst>
                <a:path w="4539" h="4167" extrusionOk="0">
                  <a:moveTo>
                    <a:pt x="3864" y="1"/>
                  </a:moveTo>
                  <a:lnTo>
                    <a:pt x="517" y="54"/>
                  </a:lnTo>
                  <a:cubicBezTo>
                    <a:pt x="572" y="214"/>
                    <a:pt x="499" y="2028"/>
                    <a:pt x="499" y="2028"/>
                  </a:cubicBezTo>
                  <a:cubicBezTo>
                    <a:pt x="499" y="2028"/>
                    <a:pt x="1" y="3736"/>
                    <a:pt x="54" y="3754"/>
                  </a:cubicBezTo>
                  <a:cubicBezTo>
                    <a:pt x="105" y="3771"/>
                    <a:pt x="1202" y="4167"/>
                    <a:pt x="2252" y="4167"/>
                  </a:cubicBezTo>
                  <a:cubicBezTo>
                    <a:pt x="2315" y="4167"/>
                    <a:pt x="2377" y="4165"/>
                    <a:pt x="2439" y="4163"/>
                  </a:cubicBezTo>
                  <a:cubicBezTo>
                    <a:pt x="3541" y="4110"/>
                    <a:pt x="4538" y="3523"/>
                    <a:pt x="4538" y="3523"/>
                  </a:cubicBezTo>
                  <a:lnTo>
                    <a:pt x="4024" y="2098"/>
                  </a:lnTo>
                  <a:lnTo>
                    <a:pt x="3864" y="1"/>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21"/>
            <p:cNvSpPr/>
            <p:nvPr/>
          </p:nvSpPr>
          <p:spPr>
            <a:xfrm>
              <a:off x="1296275" y="2237300"/>
              <a:ext cx="24950" cy="44525"/>
            </a:xfrm>
            <a:custGeom>
              <a:avLst/>
              <a:gdLst/>
              <a:ahLst/>
              <a:cxnLst/>
              <a:rect l="l" t="t" r="r" b="b"/>
              <a:pathLst>
                <a:path w="998" h="1781" extrusionOk="0">
                  <a:moveTo>
                    <a:pt x="642" y="1"/>
                  </a:moveTo>
                  <a:lnTo>
                    <a:pt x="7" y="18"/>
                  </a:lnTo>
                  <a:cubicBezTo>
                    <a:pt x="5" y="335"/>
                    <a:pt x="5" y="649"/>
                    <a:pt x="5" y="965"/>
                  </a:cubicBezTo>
                  <a:lnTo>
                    <a:pt x="5" y="1663"/>
                  </a:lnTo>
                  <a:cubicBezTo>
                    <a:pt x="1" y="1698"/>
                    <a:pt x="10" y="1734"/>
                    <a:pt x="31" y="1762"/>
                  </a:cubicBezTo>
                  <a:cubicBezTo>
                    <a:pt x="46" y="1776"/>
                    <a:pt x="64" y="1780"/>
                    <a:pt x="84" y="1780"/>
                  </a:cubicBezTo>
                  <a:cubicBezTo>
                    <a:pt x="96" y="1780"/>
                    <a:pt x="108" y="1779"/>
                    <a:pt x="119" y="1777"/>
                  </a:cubicBezTo>
                  <a:cubicBezTo>
                    <a:pt x="418" y="1736"/>
                    <a:pt x="712" y="1668"/>
                    <a:pt x="998" y="1573"/>
                  </a:cubicBezTo>
                  <a:cubicBezTo>
                    <a:pt x="960" y="1540"/>
                    <a:pt x="928" y="1433"/>
                    <a:pt x="890" y="1272"/>
                  </a:cubicBezTo>
                  <a:cubicBezTo>
                    <a:pt x="877" y="1211"/>
                    <a:pt x="859" y="1145"/>
                    <a:pt x="846" y="1070"/>
                  </a:cubicBezTo>
                  <a:cubicBezTo>
                    <a:pt x="840" y="1035"/>
                    <a:pt x="833" y="998"/>
                    <a:pt x="824" y="961"/>
                  </a:cubicBezTo>
                  <a:cubicBezTo>
                    <a:pt x="807" y="862"/>
                    <a:pt x="785" y="752"/>
                    <a:pt x="763" y="635"/>
                  </a:cubicBezTo>
                  <a:cubicBezTo>
                    <a:pt x="730" y="440"/>
                    <a:pt x="688" y="227"/>
                    <a:pt x="642"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21"/>
            <p:cNvSpPr/>
            <p:nvPr/>
          </p:nvSpPr>
          <p:spPr>
            <a:xfrm>
              <a:off x="1296450" y="2259600"/>
              <a:ext cx="12925" cy="10325"/>
            </a:xfrm>
            <a:custGeom>
              <a:avLst/>
              <a:gdLst/>
              <a:ahLst/>
              <a:cxnLst/>
              <a:rect l="l" t="t" r="r" b="b"/>
              <a:pathLst>
                <a:path w="517" h="413" extrusionOk="0">
                  <a:moveTo>
                    <a:pt x="516" y="0"/>
                  </a:moveTo>
                  <a:lnTo>
                    <a:pt x="516" y="0"/>
                  </a:lnTo>
                  <a:cubicBezTo>
                    <a:pt x="347" y="38"/>
                    <a:pt x="174" y="62"/>
                    <a:pt x="0" y="73"/>
                  </a:cubicBezTo>
                  <a:lnTo>
                    <a:pt x="0" y="411"/>
                  </a:lnTo>
                  <a:cubicBezTo>
                    <a:pt x="21" y="412"/>
                    <a:pt x="42" y="413"/>
                    <a:pt x="64" y="413"/>
                  </a:cubicBezTo>
                  <a:cubicBezTo>
                    <a:pt x="238" y="413"/>
                    <a:pt x="424" y="364"/>
                    <a:pt x="516" y="0"/>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21"/>
            <p:cNvSpPr/>
            <p:nvPr/>
          </p:nvSpPr>
          <p:spPr>
            <a:xfrm>
              <a:off x="1269050" y="2269700"/>
              <a:ext cx="76950" cy="32925"/>
            </a:xfrm>
            <a:custGeom>
              <a:avLst/>
              <a:gdLst/>
              <a:ahLst/>
              <a:cxnLst/>
              <a:rect l="l" t="t" r="r" b="b"/>
              <a:pathLst>
                <a:path w="3078" h="1317" extrusionOk="0">
                  <a:moveTo>
                    <a:pt x="1902" y="1"/>
                  </a:moveTo>
                  <a:lnTo>
                    <a:pt x="1068" y="53"/>
                  </a:lnTo>
                  <a:cubicBezTo>
                    <a:pt x="1013" y="53"/>
                    <a:pt x="0" y="552"/>
                    <a:pt x="0" y="552"/>
                  </a:cubicBezTo>
                  <a:lnTo>
                    <a:pt x="1689" y="1316"/>
                  </a:lnTo>
                  <a:lnTo>
                    <a:pt x="3077" y="444"/>
                  </a:lnTo>
                  <a:lnTo>
                    <a:pt x="1902" y="1"/>
                  </a:ln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21"/>
            <p:cNvSpPr/>
            <p:nvPr/>
          </p:nvSpPr>
          <p:spPr>
            <a:xfrm>
              <a:off x="1248350" y="2393775"/>
              <a:ext cx="147175" cy="159575"/>
            </a:xfrm>
            <a:custGeom>
              <a:avLst/>
              <a:gdLst/>
              <a:ahLst/>
              <a:cxnLst/>
              <a:rect l="l" t="t" r="r" b="b"/>
              <a:pathLst>
                <a:path w="5887" h="6383" extrusionOk="0">
                  <a:moveTo>
                    <a:pt x="951" y="1"/>
                  </a:moveTo>
                  <a:cubicBezTo>
                    <a:pt x="877" y="172"/>
                    <a:pt x="813" y="354"/>
                    <a:pt x="752" y="541"/>
                  </a:cubicBezTo>
                  <a:cubicBezTo>
                    <a:pt x="738" y="583"/>
                    <a:pt x="725" y="627"/>
                    <a:pt x="712" y="668"/>
                  </a:cubicBezTo>
                  <a:cubicBezTo>
                    <a:pt x="0" y="3023"/>
                    <a:pt x="159" y="6376"/>
                    <a:pt x="159" y="6376"/>
                  </a:cubicBezTo>
                  <a:lnTo>
                    <a:pt x="5781" y="6376"/>
                  </a:lnTo>
                  <a:cubicBezTo>
                    <a:pt x="5781" y="6376"/>
                    <a:pt x="5785" y="6382"/>
                    <a:pt x="5790" y="6382"/>
                  </a:cubicBezTo>
                  <a:cubicBezTo>
                    <a:pt x="5818" y="6382"/>
                    <a:pt x="5886" y="6219"/>
                    <a:pt x="5629" y="4158"/>
                  </a:cubicBezTo>
                  <a:cubicBezTo>
                    <a:pt x="5480" y="2972"/>
                    <a:pt x="5190" y="1808"/>
                    <a:pt x="4768" y="690"/>
                  </a:cubicBezTo>
                  <a:cubicBezTo>
                    <a:pt x="4740" y="616"/>
                    <a:pt x="4713" y="545"/>
                    <a:pt x="4685" y="482"/>
                  </a:cubicBezTo>
                  <a:cubicBezTo>
                    <a:pt x="4560" y="170"/>
                    <a:pt x="4476" y="1"/>
                    <a:pt x="447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21"/>
            <p:cNvSpPr/>
            <p:nvPr/>
          </p:nvSpPr>
          <p:spPr>
            <a:xfrm>
              <a:off x="1266150" y="2405800"/>
              <a:ext cx="101375" cy="7175"/>
            </a:xfrm>
            <a:custGeom>
              <a:avLst/>
              <a:gdLst/>
              <a:ahLst/>
              <a:cxnLst/>
              <a:rect l="l" t="t" r="r" b="b"/>
              <a:pathLst>
                <a:path w="4055" h="287" extrusionOk="0">
                  <a:moveTo>
                    <a:pt x="3973" y="1"/>
                  </a:moveTo>
                  <a:cubicBezTo>
                    <a:pt x="3391" y="25"/>
                    <a:pt x="2807" y="67"/>
                    <a:pt x="2227" y="73"/>
                  </a:cubicBezTo>
                  <a:cubicBezTo>
                    <a:pt x="2096" y="75"/>
                    <a:pt x="1964" y="76"/>
                    <a:pt x="1833" y="76"/>
                  </a:cubicBezTo>
                  <a:cubicBezTo>
                    <a:pt x="1235" y="76"/>
                    <a:pt x="637" y="62"/>
                    <a:pt x="40" y="60"/>
                  </a:cubicBezTo>
                  <a:cubicBezTo>
                    <a:pt x="26" y="102"/>
                    <a:pt x="13" y="146"/>
                    <a:pt x="0" y="187"/>
                  </a:cubicBezTo>
                  <a:cubicBezTo>
                    <a:pt x="514" y="229"/>
                    <a:pt x="1041" y="262"/>
                    <a:pt x="1573" y="275"/>
                  </a:cubicBezTo>
                  <a:cubicBezTo>
                    <a:pt x="1621" y="278"/>
                    <a:pt x="1669" y="278"/>
                    <a:pt x="1717" y="278"/>
                  </a:cubicBezTo>
                  <a:cubicBezTo>
                    <a:pt x="1920" y="284"/>
                    <a:pt x="2124" y="286"/>
                    <a:pt x="2328" y="286"/>
                  </a:cubicBezTo>
                  <a:cubicBezTo>
                    <a:pt x="2365" y="286"/>
                    <a:pt x="2409" y="286"/>
                    <a:pt x="2449" y="284"/>
                  </a:cubicBezTo>
                  <a:cubicBezTo>
                    <a:pt x="2989" y="282"/>
                    <a:pt x="3527" y="258"/>
                    <a:pt x="4054" y="209"/>
                  </a:cubicBezTo>
                  <a:cubicBezTo>
                    <a:pt x="4026" y="135"/>
                    <a:pt x="3997" y="64"/>
                    <a:pt x="3973"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21"/>
            <p:cNvSpPr/>
            <p:nvPr/>
          </p:nvSpPr>
          <p:spPr>
            <a:xfrm>
              <a:off x="1272125" y="2797700"/>
              <a:ext cx="39500" cy="54275"/>
            </a:xfrm>
            <a:custGeom>
              <a:avLst/>
              <a:gdLst/>
              <a:ahLst/>
              <a:cxnLst/>
              <a:rect l="l" t="t" r="r" b="b"/>
              <a:pathLst>
                <a:path w="1580" h="2171" extrusionOk="0">
                  <a:moveTo>
                    <a:pt x="308" y="1"/>
                  </a:moveTo>
                  <a:cubicBezTo>
                    <a:pt x="308" y="1"/>
                    <a:pt x="752" y="1863"/>
                    <a:pt x="710" y="1866"/>
                  </a:cubicBezTo>
                  <a:cubicBezTo>
                    <a:pt x="126" y="1903"/>
                    <a:pt x="0" y="2171"/>
                    <a:pt x="0" y="2171"/>
                  </a:cubicBezTo>
                  <a:lnTo>
                    <a:pt x="1579" y="2171"/>
                  </a:lnTo>
                  <a:lnTo>
                    <a:pt x="1540"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21"/>
            <p:cNvSpPr/>
            <p:nvPr/>
          </p:nvSpPr>
          <p:spPr>
            <a:xfrm>
              <a:off x="1185000" y="2379050"/>
              <a:ext cx="51350" cy="39400"/>
            </a:xfrm>
            <a:custGeom>
              <a:avLst/>
              <a:gdLst/>
              <a:ahLst/>
              <a:cxnLst/>
              <a:rect l="l" t="t" r="r" b="b"/>
              <a:pathLst>
                <a:path w="2054" h="1576" extrusionOk="0">
                  <a:moveTo>
                    <a:pt x="1018" y="1"/>
                  </a:moveTo>
                  <a:cubicBezTo>
                    <a:pt x="1017" y="1"/>
                    <a:pt x="1016" y="1"/>
                    <a:pt x="1015" y="1"/>
                  </a:cubicBezTo>
                  <a:cubicBezTo>
                    <a:pt x="969" y="30"/>
                    <a:pt x="1059" y="197"/>
                    <a:pt x="1116" y="280"/>
                  </a:cubicBezTo>
                  <a:cubicBezTo>
                    <a:pt x="1175" y="361"/>
                    <a:pt x="1243" y="438"/>
                    <a:pt x="1318" y="506"/>
                  </a:cubicBezTo>
                  <a:cubicBezTo>
                    <a:pt x="949" y="614"/>
                    <a:pt x="529" y="553"/>
                    <a:pt x="145" y="618"/>
                  </a:cubicBezTo>
                  <a:cubicBezTo>
                    <a:pt x="81" y="629"/>
                    <a:pt x="11" y="656"/>
                    <a:pt x="5" y="724"/>
                  </a:cubicBezTo>
                  <a:cubicBezTo>
                    <a:pt x="0" y="777"/>
                    <a:pt x="37" y="834"/>
                    <a:pt x="86" y="862"/>
                  </a:cubicBezTo>
                  <a:cubicBezTo>
                    <a:pt x="130" y="889"/>
                    <a:pt x="180" y="904"/>
                    <a:pt x="233" y="906"/>
                  </a:cubicBezTo>
                  <a:cubicBezTo>
                    <a:pt x="286" y="908"/>
                    <a:pt x="336" y="919"/>
                    <a:pt x="384" y="937"/>
                  </a:cubicBezTo>
                  <a:lnTo>
                    <a:pt x="281" y="959"/>
                  </a:lnTo>
                  <a:cubicBezTo>
                    <a:pt x="264" y="961"/>
                    <a:pt x="246" y="968"/>
                    <a:pt x="242" y="985"/>
                  </a:cubicBezTo>
                  <a:cubicBezTo>
                    <a:pt x="242" y="998"/>
                    <a:pt x="244" y="1009"/>
                    <a:pt x="250" y="1020"/>
                  </a:cubicBezTo>
                  <a:cubicBezTo>
                    <a:pt x="270" y="1066"/>
                    <a:pt x="299" y="1117"/>
                    <a:pt x="343" y="1137"/>
                  </a:cubicBezTo>
                  <a:cubicBezTo>
                    <a:pt x="362" y="1145"/>
                    <a:pt x="384" y="1150"/>
                    <a:pt x="406" y="1150"/>
                  </a:cubicBezTo>
                  <a:lnTo>
                    <a:pt x="576" y="1165"/>
                  </a:lnTo>
                  <a:cubicBezTo>
                    <a:pt x="560" y="1194"/>
                    <a:pt x="514" y="1192"/>
                    <a:pt x="501" y="1222"/>
                  </a:cubicBezTo>
                  <a:cubicBezTo>
                    <a:pt x="496" y="1253"/>
                    <a:pt x="510" y="1284"/>
                    <a:pt x="536" y="1299"/>
                  </a:cubicBezTo>
                  <a:cubicBezTo>
                    <a:pt x="560" y="1312"/>
                    <a:pt x="586" y="1321"/>
                    <a:pt x="615" y="1321"/>
                  </a:cubicBezTo>
                  <a:lnTo>
                    <a:pt x="907" y="1354"/>
                  </a:lnTo>
                  <a:cubicBezTo>
                    <a:pt x="892" y="1387"/>
                    <a:pt x="861" y="1402"/>
                    <a:pt x="835" y="1422"/>
                  </a:cubicBezTo>
                  <a:cubicBezTo>
                    <a:pt x="804" y="1444"/>
                    <a:pt x="791" y="1481"/>
                    <a:pt x="804" y="1517"/>
                  </a:cubicBezTo>
                  <a:cubicBezTo>
                    <a:pt x="815" y="1539"/>
                    <a:pt x="832" y="1556"/>
                    <a:pt x="857" y="1565"/>
                  </a:cubicBezTo>
                  <a:cubicBezTo>
                    <a:pt x="875" y="1572"/>
                    <a:pt x="893" y="1575"/>
                    <a:pt x="911" y="1575"/>
                  </a:cubicBezTo>
                  <a:cubicBezTo>
                    <a:pt x="947" y="1575"/>
                    <a:pt x="982" y="1563"/>
                    <a:pt x="1015" y="1550"/>
                  </a:cubicBezTo>
                  <a:cubicBezTo>
                    <a:pt x="1274" y="1449"/>
                    <a:pt x="1522" y="1317"/>
                    <a:pt x="1750" y="1154"/>
                  </a:cubicBezTo>
                  <a:cubicBezTo>
                    <a:pt x="1847" y="1088"/>
                    <a:pt x="1939" y="1014"/>
                    <a:pt x="2054" y="983"/>
                  </a:cubicBezTo>
                  <a:lnTo>
                    <a:pt x="1825" y="627"/>
                  </a:lnTo>
                  <a:cubicBezTo>
                    <a:pt x="1823" y="627"/>
                    <a:pt x="1821" y="628"/>
                    <a:pt x="1819" y="628"/>
                  </a:cubicBezTo>
                  <a:cubicBezTo>
                    <a:pt x="1678" y="628"/>
                    <a:pt x="1084" y="1"/>
                    <a:pt x="1018"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21"/>
            <p:cNvSpPr/>
            <p:nvPr/>
          </p:nvSpPr>
          <p:spPr>
            <a:xfrm>
              <a:off x="1256025" y="2169775"/>
              <a:ext cx="39350" cy="54525"/>
            </a:xfrm>
            <a:custGeom>
              <a:avLst/>
              <a:gdLst/>
              <a:ahLst/>
              <a:cxnLst/>
              <a:rect l="l" t="t" r="r" b="b"/>
              <a:pathLst>
                <a:path w="1574" h="2181" extrusionOk="0">
                  <a:moveTo>
                    <a:pt x="1573" y="1"/>
                  </a:moveTo>
                  <a:cubicBezTo>
                    <a:pt x="1286" y="55"/>
                    <a:pt x="1000" y="130"/>
                    <a:pt x="723" y="225"/>
                  </a:cubicBezTo>
                  <a:cubicBezTo>
                    <a:pt x="629" y="257"/>
                    <a:pt x="532" y="293"/>
                    <a:pt x="456" y="356"/>
                  </a:cubicBezTo>
                  <a:cubicBezTo>
                    <a:pt x="392" y="416"/>
                    <a:pt x="339" y="486"/>
                    <a:pt x="297" y="565"/>
                  </a:cubicBezTo>
                  <a:cubicBezTo>
                    <a:pt x="170" y="774"/>
                    <a:pt x="49" y="998"/>
                    <a:pt x="30" y="1244"/>
                  </a:cubicBezTo>
                  <a:cubicBezTo>
                    <a:pt x="1" y="1608"/>
                    <a:pt x="203" y="1951"/>
                    <a:pt x="537" y="2102"/>
                  </a:cubicBezTo>
                  <a:cubicBezTo>
                    <a:pt x="652" y="2155"/>
                    <a:pt x="775" y="2181"/>
                    <a:pt x="897" y="2181"/>
                  </a:cubicBezTo>
                  <a:cubicBezTo>
                    <a:pt x="1125" y="2181"/>
                    <a:pt x="1350" y="2090"/>
                    <a:pt x="1516" y="1920"/>
                  </a:cubicBezTo>
                  <a:lnTo>
                    <a:pt x="1573"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21"/>
            <p:cNvSpPr/>
            <p:nvPr/>
          </p:nvSpPr>
          <p:spPr>
            <a:xfrm>
              <a:off x="1297925" y="2237350"/>
              <a:ext cx="23250" cy="10025"/>
            </a:xfrm>
            <a:custGeom>
              <a:avLst/>
              <a:gdLst/>
              <a:ahLst/>
              <a:cxnLst/>
              <a:rect l="l" t="t" r="r" b="b"/>
              <a:pathLst>
                <a:path w="930" h="401" extrusionOk="0">
                  <a:moveTo>
                    <a:pt x="18" y="1"/>
                  </a:moveTo>
                  <a:lnTo>
                    <a:pt x="1" y="10"/>
                  </a:lnTo>
                  <a:cubicBezTo>
                    <a:pt x="1" y="10"/>
                    <a:pt x="36" y="392"/>
                    <a:pt x="451" y="401"/>
                  </a:cubicBezTo>
                  <a:cubicBezTo>
                    <a:pt x="455" y="401"/>
                    <a:pt x="460" y="401"/>
                    <a:pt x="464" y="401"/>
                  </a:cubicBezTo>
                  <a:cubicBezTo>
                    <a:pt x="865" y="401"/>
                    <a:pt x="930" y="1"/>
                    <a:pt x="9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21"/>
            <p:cNvSpPr/>
            <p:nvPr/>
          </p:nvSpPr>
          <p:spPr>
            <a:xfrm>
              <a:off x="1265750" y="2173850"/>
              <a:ext cx="80625" cy="87450"/>
            </a:xfrm>
            <a:custGeom>
              <a:avLst/>
              <a:gdLst/>
              <a:ahLst/>
              <a:cxnLst/>
              <a:rect l="l" t="t" r="r" b="b"/>
              <a:pathLst>
                <a:path w="3225" h="3498" extrusionOk="0">
                  <a:moveTo>
                    <a:pt x="1422" y="1"/>
                  </a:moveTo>
                  <a:cubicBezTo>
                    <a:pt x="1390" y="1"/>
                    <a:pt x="1356" y="1"/>
                    <a:pt x="1323" y="2"/>
                  </a:cubicBezTo>
                  <a:cubicBezTo>
                    <a:pt x="293" y="37"/>
                    <a:pt x="174" y="694"/>
                    <a:pt x="174" y="694"/>
                  </a:cubicBezTo>
                  <a:cubicBezTo>
                    <a:pt x="58" y="1127"/>
                    <a:pt x="1" y="1575"/>
                    <a:pt x="1" y="2025"/>
                  </a:cubicBezTo>
                  <a:cubicBezTo>
                    <a:pt x="1" y="2367"/>
                    <a:pt x="42" y="2730"/>
                    <a:pt x="227" y="2996"/>
                  </a:cubicBezTo>
                  <a:cubicBezTo>
                    <a:pt x="467" y="3338"/>
                    <a:pt x="646" y="3497"/>
                    <a:pt x="1160" y="3497"/>
                  </a:cubicBezTo>
                  <a:cubicBezTo>
                    <a:pt x="1249" y="3497"/>
                    <a:pt x="1348" y="3493"/>
                    <a:pt x="1459" y="3483"/>
                  </a:cubicBezTo>
                  <a:cubicBezTo>
                    <a:pt x="1467" y="3483"/>
                    <a:pt x="1475" y="3483"/>
                    <a:pt x="1483" y="3483"/>
                  </a:cubicBezTo>
                  <a:cubicBezTo>
                    <a:pt x="2117" y="3483"/>
                    <a:pt x="2357" y="2875"/>
                    <a:pt x="2357" y="2875"/>
                  </a:cubicBezTo>
                  <a:cubicBezTo>
                    <a:pt x="2357" y="2875"/>
                    <a:pt x="2382" y="2881"/>
                    <a:pt x="2416" y="2881"/>
                  </a:cubicBezTo>
                  <a:cubicBezTo>
                    <a:pt x="2478" y="2881"/>
                    <a:pt x="2571" y="2860"/>
                    <a:pt x="2605" y="2736"/>
                  </a:cubicBezTo>
                  <a:cubicBezTo>
                    <a:pt x="3225" y="2400"/>
                    <a:pt x="3088" y="1498"/>
                    <a:pt x="3088" y="1498"/>
                  </a:cubicBezTo>
                  <a:cubicBezTo>
                    <a:pt x="3088" y="1498"/>
                    <a:pt x="2922" y="1127"/>
                    <a:pt x="2889" y="780"/>
                  </a:cubicBezTo>
                  <a:cubicBezTo>
                    <a:pt x="2863" y="491"/>
                    <a:pt x="2386" y="1"/>
                    <a:pt x="1422"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21"/>
            <p:cNvSpPr/>
            <p:nvPr/>
          </p:nvSpPr>
          <p:spPr>
            <a:xfrm>
              <a:off x="1277775" y="2239400"/>
              <a:ext cx="15625" cy="10125"/>
            </a:xfrm>
            <a:custGeom>
              <a:avLst/>
              <a:gdLst/>
              <a:ahLst/>
              <a:cxnLst/>
              <a:rect l="l" t="t" r="r" b="b"/>
              <a:pathLst>
                <a:path w="625" h="405" extrusionOk="0">
                  <a:moveTo>
                    <a:pt x="1" y="0"/>
                  </a:moveTo>
                  <a:lnTo>
                    <a:pt x="1" y="0"/>
                  </a:lnTo>
                  <a:cubicBezTo>
                    <a:pt x="16" y="196"/>
                    <a:pt x="75" y="391"/>
                    <a:pt x="339" y="404"/>
                  </a:cubicBezTo>
                  <a:cubicBezTo>
                    <a:pt x="515" y="398"/>
                    <a:pt x="624" y="266"/>
                    <a:pt x="591" y="18"/>
                  </a:cubicBezTo>
                  <a:lnTo>
                    <a:pt x="591" y="18"/>
                  </a:lnTo>
                  <a:cubicBezTo>
                    <a:pt x="524" y="22"/>
                    <a:pt x="457" y="24"/>
                    <a:pt x="390" y="24"/>
                  </a:cubicBezTo>
                  <a:cubicBezTo>
                    <a:pt x="259" y="24"/>
                    <a:pt x="130" y="16"/>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21"/>
            <p:cNvSpPr/>
            <p:nvPr/>
          </p:nvSpPr>
          <p:spPr>
            <a:xfrm>
              <a:off x="1290725" y="2205075"/>
              <a:ext cx="17450" cy="5400"/>
            </a:xfrm>
            <a:custGeom>
              <a:avLst/>
              <a:gdLst/>
              <a:ahLst/>
              <a:cxnLst/>
              <a:rect l="l" t="t" r="r" b="b"/>
              <a:pathLst>
                <a:path w="698" h="216" extrusionOk="0">
                  <a:moveTo>
                    <a:pt x="285" y="1"/>
                  </a:moveTo>
                  <a:cubicBezTo>
                    <a:pt x="173" y="1"/>
                    <a:pt x="68" y="33"/>
                    <a:pt x="14" y="104"/>
                  </a:cubicBezTo>
                  <a:cubicBezTo>
                    <a:pt x="1" y="121"/>
                    <a:pt x="21" y="141"/>
                    <a:pt x="36" y="141"/>
                  </a:cubicBezTo>
                  <a:cubicBezTo>
                    <a:pt x="45" y="142"/>
                    <a:pt x="55" y="143"/>
                    <a:pt x="64" y="143"/>
                  </a:cubicBezTo>
                  <a:cubicBezTo>
                    <a:pt x="149" y="143"/>
                    <a:pt x="233" y="104"/>
                    <a:pt x="322" y="104"/>
                  </a:cubicBezTo>
                  <a:cubicBezTo>
                    <a:pt x="326" y="104"/>
                    <a:pt x="331" y="104"/>
                    <a:pt x="335" y="104"/>
                  </a:cubicBezTo>
                  <a:cubicBezTo>
                    <a:pt x="458" y="110"/>
                    <a:pt x="552" y="159"/>
                    <a:pt x="658" y="214"/>
                  </a:cubicBezTo>
                  <a:cubicBezTo>
                    <a:pt x="661" y="215"/>
                    <a:pt x="664" y="216"/>
                    <a:pt x="668" y="216"/>
                  </a:cubicBezTo>
                  <a:cubicBezTo>
                    <a:pt x="684" y="216"/>
                    <a:pt x="697" y="199"/>
                    <a:pt x="688" y="183"/>
                  </a:cubicBezTo>
                  <a:cubicBezTo>
                    <a:pt x="630" y="69"/>
                    <a:pt x="450" y="1"/>
                    <a:pt x="28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21"/>
            <p:cNvSpPr/>
            <p:nvPr/>
          </p:nvSpPr>
          <p:spPr>
            <a:xfrm>
              <a:off x="1266900" y="2204800"/>
              <a:ext cx="13100" cy="4475"/>
            </a:xfrm>
            <a:custGeom>
              <a:avLst/>
              <a:gdLst/>
              <a:ahLst/>
              <a:cxnLst/>
              <a:rect l="l" t="t" r="r" b="b"/>
              <a:pathLst>
                <a:path w="524" h="179" extrusionOk="0">
                  <a:moveTo>
                    <a:pt x="171" y="1"/>
                  </a:moveTo>
                  <a:cubicBezTo>
                    <a:pt x="117" y="1"/>
                    <a:pt x="65" y="13"/>
                    <a:pt x="21" y="51"/>
                  </a:cubicBezTo>
                  <a:cubicBezTo>
                    <a:pt x="1" y="71"/>
                    <a:pt x="5" y="104"/>
                    <a:pt x="29" y="117"/>
                  </a:cubicBezTo>
                  <a:cubicBezTo>
                    <a:pt x="43" y="125"/>
                    <a:pt x="59" y="128"/>
                    <a:pt x="75" y="128"/>
                  </a:cubicBezTo>
                  <a:cubicBezTo>
                    <a:pt x="87" y="128"/>
                    <a:pt x="99" y="126"/>
                    <a:pt x="111" y="121"/>
                  </a:cubicBezTo>
                  <a:cubicBezTo>
                    <a:pt x="138" y="117"/>
                    <a:pt x="165" y="115"/>
                    <a:pt x="193" y="115"/>
                  </a:cubicBezTo>
                  <a:cubicBezTo>
                    <a:pt x="208" y="115"/>
                    <a:pt x="223" y="116"/>
                    <a:pt x="238" y="117"/>
                  </a:cubicBezTo>
                  <a:cubicBezTo>
                    <a:pt x="330" y="121"/>
                    <a:pt x="405" y="150"/>
                    <a:pt x="493" y="176"/>
                  </a:cubicBezTo>
                  <a:lnTo>
                    <a:pt x="493" y="179"/>
                  </a:lnTo>
                  <a:cubicBezTo>
                    <a:pt x="494" y="179"/>
                    <a:pt x="495" y="179"/>
                    <a:pt x="497" y="179"/>
                  </a:cubicBezTo>
                  <a:cubicBezTo>
                    <a:pt x="510" y="179"/>
                    <a:pt x="521" y="168"/>
                    <a:pt x="523" y="154"/>
                  </a:cubicBezTo>
                  <a:cubicBezTo>
                    <a:pt x="513" y="62"/>
                    <a:pt x="385" y="31"/>
                    <a:pt x="308" y="18"/>
                  </a:cubicBezTo>
                  <a:cubicBezTo>
                    <a:pt x="263" y="9"/>
                    <a:pt x="216" y="1"/>
                    <a:pt x="17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21"/>
            <p:cNvSpPr/>
            <p:nvPr/>
          </p:nvSpPr>
          <p:spPr>
            <a:xfrm>
              <a:off x="1272500" y="2211725"/>
              <a:ext cx="14850" cy="23475"/>
            </a:xfrm>
            <a:custGeom>
              <a:avLst/>
              <a:gdLst/>
              <a:ahLst/>
              <a:cxnLst/>
              <a:rect l="l" t="t" r="r" b="b"/>
              <a:pathLst>
                <a:path w="594" h="939" extrusionOk="0">
                  <a:moveTo>
                    <a:pt x="391" y="1"/>
                  </a:moveTo>
                  <a:cubicBezTo>
                    <a:pt x="354" y="1"/>
                    <a:pt x="316" y="48"/>
                    <a:pt x="341" y="84"/>
                  </a:cubicBezTo>
                  <a:cubicBezTo>
                    <a:pt x="396" y="161"/>
                    <a:pt x="357" y="262"/>
                    <a:pt x="308" y="332"/>
                  </a:cubicBezTo>
                  <a:cubicBezTo>
                    <a:pt x="282" y="374"/>
                    <a:pt x="247" y="409"/>
                    <a:pt x="205" y="440"/>
                  </a:cubicBezTo>
                  <a:cubicBezTo>
                    <a:pt x="166" y="470"/>
                    <a:pt x="115" y="490"/>
                    <a:pt x="80" y="530"/>
                  </a:cubicBezTo>
                  <a:cubicBezTo>
                    <a:pt x="1" y="624"/>
                    <a:pt x="133" y="732"/>
                    <a:pt x="201" y="791"/>
                  </a:cubicBezTo>
                  <a:cubicBezTo>
                    <a:pt x="240" y="824"/>
                    <a:pt x="282" y="855"/>
                    <a:pt x="328" y="879"/>
                  </a:cubicBezTo>
                  <a:cubicBezTo>
                    <a:pt x="379" y="905"/>
                    <a:pt x="440" y="938"/>
                    <a:pt x="497" y="938"/>
                  </a:cubicBezTo>
                  <a:cubicBezTo>
                    <a:pt x="570" y="938"/>
                    <a:pt x="594" y="844"/>
                    <a:pt x="534" y="806"/>
                  </a:cubicBezTo>
                  <a:cubicBezTo>
                    <a:pt x="497" y="789"/>
                    <a:pt x="462" y="776"/>
                    <a:pt x="425" y="767"/>
                  </a:cubicBezTo>
                  <a:cubicBezTo>
                    <a:pt x="390" y="754"/>
                    <a:pt x="357" y="738"/>
                    <a:pt x="326" y="719"/>
                  </a:cubicBezTo>
                  <a:cubicBezTo>
                    <a:pt x="297" y="703"/>
                    <a:pt x="269" y="683"/>
                    <a:pt x="245" y="659"/>
                  </a:cubicBezTo>
                  <a:cubicBezTo>
                    <a:pt x="232" y="647"/>
                    <a:pt x="211" y="630"/>
                    <a:pt x="198" y="611"/>
                  </a:cubicBezTo>
                  <a:lnTo>
                    <a:pt x="198" y="611"/>
                  </a:lnTo>
                  <a:cubicBezTo>
                    <a:pt x="198" y="611"/>
                    <a:pt x="198" y="611"/>
                    <a:pt x="198" y="611"/>
                  </a:cubicBezTo>
                  <a:cubicBezTo>
                    <a:pt x="214" y="602"/>
                    <a:pt x="227" y="593"/>
                    <a:pt x="242" y="585"/>
                  </a:cubicBezTo>
                  <a:cubicBezTo>
                    <a:pt x="273" y="565"/>
                    <a:pt x="302" y="543"/>
                    <a:pt x="328" y="519"/>
                  </a:cubicBezTo>
                  <a:cubicBezTo>
                    <a:pt x="379" y="475"/>
                    <a:pt x="420" y="424"/>
                    <a:pt x="453" y="365"/>
                  </a:cubicBezTo>
                  <a:cubicBezTo>
                    <a:pt x="517" y="249"/>
                    <a:pt x="537" y="97"/>
                    <a:pt x="416" y="9"/>
                  </a:cubicBezTo>
                  <a:cubicBezTo>
                    <a:pt x="408" y="3"/>
                    <a:pt x="399" y="1"/>
                    <a:pt x="391"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21"/>
            <p:cNvSpPr/>
            <p:nvPr/>
          </p:nvSpPr>
          <p:spPr>
            <a:xfrm>
              <a:off x="1268875" y="2216675"/>
              <a:ext cx="7725" cy="6000"/>
            </a:xfrm>
            <a:custGeom>
              <a:avLst/>
              <a:gdLst/>
              <a:ahLst/>
              <a:cxnLst/>
              <a:rect l="l" t="t" r="r" b="b"/>
              <a:pathLst>
                <a:path w="309" h="240" extrusionOk="0">
                  <a:moveTo>
                    <a:pt x="155" y="0"/>
                  </a:moveTo>
                  <a:cubicBezTo>
                    <a:pt x="1" y="0"/>
                    <a:pt x="1" y="239"/>
                    <a:pt x="155" y="239"/>
                  </a:cubicBezTo>
                  <a:cubicBezTo>
                    <a:pt x="308" y="239"/>
                    <a:pt x="308" y="0"/>
                    <a:pt x="15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21"/>
            <p:cNvSpPr/>
            <p:nvPr/>
          </p:nvSpPr>
          <p:spPr>
            <a:xfrm>
              <a:off x="1294025" y="2217375"/>
              <a:ext cx="8425" cy="6500"/>
            </a:xfrm>
            <a:custGeom>
              <a:avLst/>
              <a:gdLst/>
              <a:ahLst/>
              <a:cxnLst/>
              <a:rect l="l" t="t" r="r" b="b"/>
              <a:pathLst>
                <a:path w="337" h="260" extrusionOk="0">
                  <a:moveTo>
                    <a:pt x="170" y="1"/>
                  </a:moveTo>
                  <a:cubicBezTo>
                    <a:pt x="1" y="1"/>
                    <a:pt x="1" y="260"/>
                    <a:pt x="170" y="260"/>
                  </a:cubicBezTo>
                  <a:cubicBezTo>
                    <a:pt x="337" y="260"/>
                    <a:pt x="337" y="1"/>
                    <a:pt x="17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21"/>
            <p:cNvSpPr/>
            <p:nvPr/>
          </p:nvSpPr>
          <p:spPr>
            <a:xfrm>
              <a:off x="1271300" y="2168400"/>
              <a:ext cx="79075" cy="51700"/>
            </a:xfrm>
            <a:custGeom>
              <a:avLst/>
              <a:gdLst/>
              <a:ahLst/>
              <a:cxnLst/>
              <a:rect l="l" t="t" r="r" b="b"/>
              <a:pathLst>
                <a:path w="3163" h="2068" extrusionOk="0">
                  <a:moveTo>
                    <a:pt x="1310" y="1"/>
                  </a:moveTo>
                  <a:cubicBezTo>
                    <a:pt x="1094" y="1"/>
                    <a:pt x="881" y="36"/>
                    <a:pt x="679" y="119"/>
                  </a:cubicBezTo>
                  <a:lnTo>
                    <a:pt x="685" y="120"/>
                  </a:lnTo>
                  <a:lnTo>
                    <a:pt x="685" y="120"/>
                  </a:lnTo>
                  <a:cubicBezTo>
                    <a:pt x="590" y="137"/>
                    <a:pt x="496" y="164"/>
                    <a:pt x="405" y="200"/>
                  </a:cubicBezTo>
                  <a:cubicBezTo>
                    <a:pt x="326" y="229"/>
                    <a:pt x="253" y="275"/>
                    <a:pt x="194" y="339"/>
                  </a:cubicBezTo>
                  <a:cubicBezTo>
                    <a:pt x="139" y="409"/>
                    <a:pt x="102" y="495"/>
                    <a:pt x="91" y="585"/>
                  </a:cubicBezTo>
                  <a:cubicBezTo>
                    <a:pt x="0" y="1099"/>
                    <a:pt x="350" y="1652"/>
                    <a:pt x="853" y="1793"/>
                  </a:cubicBezTo>
                  <a:cubicBezTo>
                    <a:pt x="890" y="1681"/>
                    <a:pt x="811" y="1569"/>
                    <a:pt x="743" y="1470"/>
                  </a:cubicBezTo>
                  <a:cubicBezTo>
                    <a:pt x="675" y="1373"/>
                    <a:pt x="620" y="1237"/>
                    <a:pt x="692" y="1145"/>
                  </a:cubicBezTo>
                  <a:lnTo>
                    <a:pt x="692" y="1145"/>
                  </a:lnTo>
                  <a:cubicBezTo>
                    <a:pt x="1077" y="1593"/>
                    <a:pt x="1588" y="1916"/>
                    <a:pt x="2159" y="2067"/>
                  </a:cubicBezTo>
                  <a:cubicBezTo>
                    <a:pt x="2146" y="1955"/>
                    <a:pt x="2043" y="1878"/>
                    <a:pt x="1970" y="1790"/>
                  </a:cubicBezTo>
                  <a:cubicBezTo>
                    <a:pt x="1896" y="1705"/>
                    <a:pt x="1856" y="1556"/>
                    <a:pt x="1951" y="1490"/>
                  </a:cubicBezTo>
                  <a:lnTo>
                    <a:pt x="1951" y="1490"/>
                  </a:lnTo>
                  <a:cubicBezTo>
                    <a:pt x="2225" y="1828"/>
                    <a:pt x="2638" y="2024"/>
                    <a:pt x="3070" y="2024"/>
                  </a:cubicBezTo>
                  <a:cubicBezTo>
                    <a:pt x="3084" y="2024"/>
                    <a:pt x="3098" y="2024"/>
                    <a:pt x="3112" y="2023"/>
                  </a:cubicBezTo>
                  <a:cubicBezTo>
                    <a:pt x="3126" y="1758"/>
                    <a:pt x="3139" y="1490"/>
                    <a:pt x="3150" y="1222"/>
                  </a:cubicBezTo>
                  <a:cubicBezTo>
                    <a:pt x="3159" y="1075"/>
                    <a:pt x="3163" y="921"/>
                    <a:pt x="3112" y="782"/>
                  </a:cubicBezTo>
                  <a:cubicBezTo>
                    <a:pt x="3014" y="512"/>
                    <a:pt x="2726" y="363"/>
                    <a:pt x="2456" y="255"/>
                  </a:cubicBezTo>
                  <a:cubicBezTo>
                    <a:pt x="2093" y="112"/>
                    <a:pt x="1696" y="1"/>
                    <a:pt x="131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21"/>
            <p:cNvSpPr/>
            <p:nvPr/>
          </p:nvSpPr>
          <p:spPr>
            <a:xfrm>
              <a:off x="1311550" y="2192725"/>
              <a:ext cx="48050" cy="61625"/>
            </a:xfrm>
            <a:custGeom>
              <a:avLst/>
              <a:gdLst/>
              <a:ahLst/>
              <a:cxnLst/>
              <a:rect l="l" t="t" r="r" b="b"/>
              <a:pathLst>
                <a:path w="1922" h="2465" extrusionOk="0">
                  <a:moveTo>
                    <a:pt x="1448" y="1"/>
                  </a:moveTo>
                  <a:lnTo>
                    <a:pt x="0" y="418"/>
                  </a:lnTo>
                  <a:cubicBezTo>
                    <a:pt x="0" y="418"/>
                    <a:pt x="461" y="1160"/>
                    <a:pt x="407" y="1430"/>
                  </a:cubicBezTo>
                  <a:cubicBezTo>
                    <a:pt x="446" y="1338"/>
                    <a:pt x="547" y="1283"/>
                    <a:pt x="647" y="1283"/>
                  </a:cubicBezTo>
                  <a:cubicBezTo>
                    <a:pt x="688" y="1283"/>
                    <a:pt x="728" y="1292"/>
                    <a:pt x="765" y="1312"/>
                  </a:cubicBezTo>
                  <a:cubicBezTo>
                    <a:pt x="888" y="1380"/>
                    <a:pt x="938" y="1551"/>
                    <a:pt x="879" y="1681"/>
                  </a:cubicBezTo>
                  <a:cubicBezTo>
                    <a:pt x="823" y="1794"/>
                    <a:pt x="708" y="1863"/>
                    <a:pt x="584" y="1863"/>
                  </a:cubicBezTo>
                  <a:cubicBezTo>
                    <a:pt x="566" y="1863"/>
                    <a:pt x="548" y="1862"/>
                    <a:pt x="530" y="1858"/>
                  </a:cubicBezTo>
                  <a:cubicBezTo>
                    <a:pt x="448" y="2061"/>
                    <a:pt x="365" y="2263"/>
                    <a:pt x="284" y="2465"/>
                  </a:cubicBezTo>
                  <a:cubicBezTo>
                    <a:pt x="446" y="2366"/>
                    <a:pt x="639" y="2337"/>
                    <a:pt x="817" y="2278"/>
                  </a:cubicBezTo>
                  <a:cubicBezTo>
                    <a:pt x="1050" y="2199"/>
                    <a:pt x="1261" y="2065"/>
                    <a:pt x="1430" y="1887"/>
                  </a:cubicBezTo>
                  <a:cubicBezTo>
                    <a:pt x="1788" y="1509"/>
                    <a:pt x="1922" y="899"/>
                    <a:pt x="1658" y="449"/>
                  </a:cubicBezTo>
                  <a:cubicBezTo>
                    <a:pt x="1573" y="306"/>
                    <a:pt x="1448" y="167"/>
                    <a:pt x="14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21"/>
            <p:cNvSpPr/>
            <p:nvPr/>
          </p:nvSpPr>
          <p:spPr>
            <a:xfrm>
              <a:off x="1338725" y="2147850"/>
              <a:ext cx="79025" cy="66800"/>
            </a:xfrm>
            <a:custGeom>
              <a:avLst/>
              <a:gdLst/>
              <a:ahLst/>
              <a:cxnLst/>
              <a:rect l="l" t="t" r="r" b="b"/>
              <a:pathLst>
                <a:path w="3161" h="2672" extrusionOk="0">
                  <a:moveTo>
                    <a:pt x="1988" y="0"/>
                  </a:moveTo>
                  <a:cubicBezTo>
                    <a:pt x="1082" y="0"/>
                    <a:pt x="265" y="592"/>
                    <a:pt x="0" y="1479"/>
                  </a:cubicBezTo>
                  <a:lnTo>
                    <a:pt x="233" y="2164"/>
                  </a:lnTo>
                  <a:cubicBezTo>
                    <a:pt x="590" y="2556"/>
                    <a:pt x="1148" y="2671"/>
                    <a:pt x="1688" y="2671"/>
                  </a:cubicBezTo>
                  <a:cubicBezTo>
                    <a:pt x="1763" y="2671"/>
                    <a:pt x="1837" y="2669"/>
                    <a:pt x="1911" y="2665"/>
                  </a:cubicBezTo>
                  <a:cubicBezTo>
                    <a:pt x="2181" y="2650"/>
                    <a:pt x="2511" y="2566"/>
                    <a:pt x="2574" y="2303"/>
                  </a:cubicBezTo>
                  <a:cubicBezTo>
                    <a:pt x="2612" y="2145"/>
                    <a:pt x="2530" y="1978"/>
                    <a:pt x="2407" y="1870"/>
                  </a:cubicBezTo>
                  <a:cubicBezTo>
                    <a:pt x="2284" y="1765"/>
                    <a:pt x="2128" y="1705"/>
                    <a:pt x="1975" y="1651"/>
                  </a:cubicBezTo>
                  <a:lnTo>
                    <a:pt x="1975" y="1651"/>
                  </a:lnTo>
                  <a:cubicBezTo>
                    <a:pt x="2068" y="1656"/>
                    <a:pt x="2162" y="1659"/>
                    <a:pt x="2256" y="1659"/>
                  </a:cubicBezTo>
                  <a:cubicBezTo>
                    <a:pt x="2418" y="1659"/>
                    <a:pt x="2580" y="1650"/>
                    <a:pt x="2741" y="1631"/>
                  </a:cubicBezTo>
                  <a:cubicBezTo>
                    <a:pt x="2899" y="1613"/>
                    <a:pt x="3093" y="1556"/>
                    <a:pt x="3128" y="1400"/>
                  </a:cubicBezTo>
                  <a:cubicBezTo>
                    <a:pt x="3161" y="1260"/>
                    <a:pt x="3044" y="1128"/>
                    <a:pt x="2921" y="1053"/>
                  </a:cubicBezTo>
                  <a:cubicBezTo>
                    <a:pt x="2612" y="864"/>
                    <a:pt x="2229" y="856"/>
                    <a:pt x="1867" y="851"/>
                  </a:cubicBezTo>
                  <a:cubicBezTo>
                    <a:pt x="2074" y="823"/>
                    <a:pt x="2295" y="787"/>
                    <a:pt x="2454" y="651"/>
                  </a:cubicBezTo>
                  <a:cubicBezTo>
                    <a:pt x="2609" y="513"/>
                    <a:pt x="2662" y="234"/>
                    <a:pt x="2500" y="102"/>
                  </a:cubicBezTo>
                  <a:cubicBezTo>
                    <a:pt x="2432" y="45"/>
                    <a:pt x="2339" y="28"/>
                    <a:pt x="2251" y="17"/>
                  </a:cubicBezTo>
                  <a:cubicBezTo>
                    <a:pt x="2163" y="5"/>
                    <a:pt x="2075" y="0"/>
                    <a:pt x="198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21"/>
            <p:cNvSpPr/>
            <p:nvPr/>
          </p:nvSpPr>
          <p:spPr>
            <a:xfrm>
              <a:off x="1259050" y="2280800"/>
              <a:ext cx="111000" cy="114950"/>
            </a:xfrm>
            <a:custGeom>
              <a:avLst/>
              <a:gdLst/>
              <a:ahLst/>
              <a:cxnLst/>
              <a:rect l="l" t="t" r="r" b="b"/>
              <a:pathLst>
                <a:path w="4440" h="4598" extrusionOk="0">
                  <a:moveTo>
                    <a:pt x="3477" y="0"/>
                  </a:moveTo>
                  <a:cubicBezTo>
                    <a:pt x="3477" y="0"/>
                    <a:pt x="2706" y="448"/>
                    <a:pt x="1839" y="448"/>
                  </a:cubicBezTo>
                  <a:cubicBezTo>
                    <a:pt x="1805" y="448"/>
                    <a:pt x="1772" y="447"/>
                    <a:pt x="1738" y="446"/>
                  </a:cubicBezTo>
                  <a:cubicBezTo>
                    <a:pt x="1310" y="428"/>
                    <a:pt x="895" y="294"/>
                    <a:pt x="541" y="53"/>
                  </a:cubicBezTo>
                  <a:cubicBezTo>
                    <a:pt x="532" y="57"/>
                    <a:pt x="526" y="59"/>
                    <a:pt x="519" y="64"/>
                  </a:cubicBezTo>
                  <a:cubicBezTo>
                    <a:pt x="378" y="136"/>
                    <a:pt x="308" y="259"/>
                    <a:pt x="251" y="391"/>
                  </a:cubicBezTo>
                  <a:lnTo>
                    <a:pt x="1" y="2203"/>
                  </a:lnTo>
                  <a:cubicBezTo>
                    <a:pt x="1" y="2203"/>
                    <a:pt x="642" y="4509"/>
                    <a:pt x="642" y="4564"/>
                  </a:cubicBezTo>
                  <a:cubicBezTo>
                    <a:pt x="642" y="4591"/>
                    <a:pt x="1460" y="4598"/>
                    <a:pt x="2294" y="4598"/>
                  </a:cubicBezTo>
                  <a:cubicBezTo>
                    <a:pt x="3161" y="4598"/>
                    <a:pt x="4046" y="4590"/>
                    <a:pt x="4046" y="4590"/>
                  </a:cubicBezTo>
                  <a:cubicBezTo>
                    <a:pt x="4046" y="4590"/>
                    <a:pt x="4439" y="3808"/>
                    <a:pt x="4250" y="2220"/>
                  </a:cubicBezTo>
                  <a:cubicBezTo>
                    <a:pt x="4061" y="635"/>
                    <a:pt x="3477" y="0"/>
                    <a:pt x="3477"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21"/>
            <p:cNvSpPr/>
            <p:nvPr/>
          </p:nvSpPr>
          <p:spPr>
            <a:xfrm>
              <a:off x="1346900" y="2381975"/>
              <a:ext cx="30275" cy="28525"/>
            </a:xfrm>
            <a:custGeom>
              <a:avLst/>
              <a:gdLst/>
              <a:ahLst/>
              <a:cxnLst/>
              <a:rect l="l" t="t" r="r" b="b"/>
              <a:pathLst>
                <a:path w="1211" h="1141" extrusionOk="0">
                  <a:moveTo>
                    <a:pt x="721" y="0"/>
                  </a:moveTo>
                  <a:cubicBezTo>
                    <a:pt x="689" y="0"/>
                    <a:pt x="657" y="5"/>
                    <a:pt x="627" y="14"/>
                  </a:cubicBezTo>
                  <a:cubicBezTo>
                    <a:pt x="416" y="60"/>
                    <a:pt x="211" y="135"/>
                    <a:pt x="23" y="238"/>
                  </a:cubicBezTo>
                  <a:lnTo>
                    <a:pt x="209" y="291"/>
                  </a:lnTo>
                  <a:cubicBezTo>
                    <a:pt x="126" y="313"/>
                    <a:pt x="58" y="372"/>
                    <a:pt x="27" y="451"/>
                  </a:cubicBezTo>
                  <a:cubicBezTo>
                    <a:pt x="1" y="532"/>
                    <a:pt x="36" y="633"/>
                    <a:pt x="113" y="664"/>
                  </a:cubicBezTo>
                  <a:cubicBezTo>
                    <a:pt x="138" y="671"/>
                    <a:pt x="165" y="675"/>
                    <a:pt x="192" y="675"/>
                  </a:cubicBezTo>
                  <a:cubicBezTo>
                    <a:pt x="204" y="675"/>
                    <a:pt x="216" y="674"/>
                    <a:pt x="229" y="673"/>
                  </a:cubicBezTo>
                  <a:lnTo>
                    <a:pt x="510" y="657"/>
                  </a:lnTo>
                  <a:lnTo>
                    <a:pt x="510" y="657"/>
                  </a:lnTo>
                  <a:lnTo>
                    <a:pt x="284" y="783"/>
                  </a:lnTo>
                  <a:cubicBezTo>
                    <a:pt x="247" y="802"/>
                    <a:pt x="205" y="842"/>
                    <a:pt x="229" y="875"/>
                  </a:cubicBezTo>
                  <a:cubicBezTo>
                    <a:pt x="244" y="890"/>
                    <a:pt x="263" y="897"/>
                    <a:pt x="284" y="897"/>
                  </a:cubicBezTo>
                  <a:cubicBezTo>
                    <a:pt x="287" y="897"/>
                    <a:pt x="290" y="897"/>
                    <a:pt x="293" y="897"/>
                  </a:cubicBezTo>
                  <a:lnTo>
                    <a:pt x="714" y="897"/>
                  </a:lnTo>
                  <a:cubicBezTo>
                    <a:pt x="725" y="952"/>
                    <a:pt x="651" y="980"/>
                    <a:pt x="596" y="991"/>
                  </a:cubicBezTo>
                  <a:cubicBezTo>
                    <a:pt x="541" y="1002"/>
                    <a:pt x="473" y="1055"/>
                    <a:pt x="506" y="1101"/>
                  </a:cubicBezTo>
                  <a:cubicBezTo>
                    <a:pt x="523" y="1119"/>
                    <a:pt x="550" y="1130"/>
                    <a:pt x="574" y="1130"/>
                  </a:cubicBezTo>
                  <a:cubicBezTo>
                    <a:pt x="644" y="1137"/>
                    <a:pt x="715" y="1140"/>
                    <a:pt x="785" y="1140"/>
                  </a:cubicBezTo>
                  <a:cubicBezTo>
                    <a:pt x="843" y="1140"/>
                    <a:pt x="901" y="1138"/>
                    <a:pt x="958" y="1134"/>
                  </a:cubicBezTo>
                  <a:cubicBezTo>
                    <a:pt x="1024" y="1130"/>
                    <a:pt x="1105" y="1112"/>
                    <a:pt x="1121" y="1044"/>
                  </a:cubicBezTo>
                  <a:cubicBezTo>
                    <a:pt x="1136" y="976"/>
                    <a:pt x="1066" y="921"/>
                    <a:pt x="1002" y="890"/>
                  </a:cubicBezTo>
                  <a:cubicBezTo>
                    <a:pt x="1000" y="837"/>
                    <a:pt x="1061" y="811"/>
                    <a:pt x="1110" y="791"/>
                  </a:cubicBezTo>
                  <a:cubicBezTo>
                    <a:pt x="1158" y="772"/>
                    <a:pt x="1211" y="721"/>
                    <a:pt x="1182" y="677"/>
                  </a:cubicBezTo>
                  <a:cubicBezTo>
                    <a:pt x="1171" y="662"/>
                    <a:pt x="1154" y="649"/>
                    <a:pt x="1134" y="644"/>
                  </a:cubicBezTo>
                  <a:lnTo>
                    <a:pt x="965" y="574"/>
                  </a:lnTo>
                  <a:cubicBezTo>
                    <a:pt x="1024" y="537"/>
                    <a:pt x="1077" y="493"/>
                    <a:pt x="1123" y="442"/>
                  </a:cubicBezTo>
                  <a:cubicBezTo>
                    <a:pt x="1154" y="407"/>
                    <a:pt x="1184" y="363"/>
                    <a:pt x="1176" y="317"/>
                  </a:cubicBezTo>
                  <a:cubicBezTo>
                    <a:pt x="1162" y="252"/>
                    <a:pt x="1087" y="228"/>
                    <a:pt x="1020" y="228"/>
                  </a:cubicBezTo>
                  <a:cubicBezTo>
                    <a:pt x="1012" y="228"/>
                    <a:pt x="1003" y="228"/>
                    <a:pt x="995" y="229"/>
                  </a:cubicBezTo>
                  <a:cubicBezTo>
                    <a:pt x="963" y="232"/>
                    <a:pt x="929" y="237"/>
                    <a:pt x="895" y="237"/>
                  </a:cubicBezTo>
                  <a:cubicBezTo>
                    <a:pt x="854" y="237"/>
                    <a:pt x="815" y="229"/>
                    <a:pt x="785" y="203"/>
                  </a:cubicBezTo>
                  <a:lnTo>
                    <a:pt x="785" y="203"/>
                  </a:lnTo>
                  <a:cubicBezTo>
                    <a:pt x="793" y="206"/>
                    <a:pt x="801" y="208"/>
                    <a:pt x="809" y="208"/>
                  </a:cubicBezTo>
                  <a:cubicBezTo>
                    <a:pt x="853" y="208"/>
                    <a:pt x="896" y="163"/>
                    <a:pt x="892" y="117"/>
                  </a:cubicBezTo>
                  <a:cubicBezTo>
                    <a:pt x="890" y="64"/>
                    <a:pt x="842" y="20"/>
                    <a:pt x="789" y="7"/>
                  </a:cubicBezTo>
                  <a:cubicBezTo>
                    <a:pt x="766" y="3"/>
                    <a:pt x="743" y="0"/>
                    <a:pt x="721"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21"/>
            <p:cNvSpPr/>
            <p:nvPr/>
          </p:nvSpPr>
          <p:spPr>
            <a:xfrm>
              <a:off x="1147500" y="2260700"/>
              <a:ext cx="73325" cy="45925"/>
            </a:xfrm>
            <a:custGeom>
              <a:avLst/>
              <a:gdLst/>
              <a:ahLst/>
              <a:cxnLst/>
              <a:rect l="l" t="t" r="r" b="b"/>
              <a:pathLst>
                <a:path w="2933" h="1837" extrusionOk="0">
                  <a:moveTo>
                    <a:pt x="180" y="0"/>
                  </a:moveTo>
                  <a:lnTo>
                    <a:pt x="220" y="88"/>
                  </a:lnTo>
                  <a:cubicBezTo>
                    <a:pt x="240" y="301"/>
                    <a:pt x="178" y="514"/>
                    <a:pt x="48" y="683"/>
                  </a:cubicBezTo>
                  <a:cubicBezTo>
                    <a:pt x="26" y="705"/>
                    <a:pt x="11" y="734"/>
                    <a:pt x="5" y="765"/>
                  </a:cubicBezTo>
                  <a:cubicBezTo>
                    <a:pt x="0" y="817"/>
                    <a:pt x="46" y="855"/>
                    <a:pt x="86" y="883"/>
                  </a:cubicBezTo>
                  <a:lnTo>
                    <a:pt x="1188" y="1623"/>
                  </a:lnTo>
                  <a:cubicBezTo>
                    <a:pt x="1311" y="1705"/>
                    <a:pt x="1434" y="1788"/>
                    <a:pt x="1573" y="1821"/>
                  </a:cubicBezTo>
                  <a:cubicBezTo>
                    <a:pt x="1619" y="1832"/>
                    <a:pt x="1666" y="1837"/>
                    <a:pt x="1712" y="1837"/>
                  </a:cubicBezTo>
                  <a:cubicBezTo>
                    <a:pt x="2000" y="1837"/>
                    <a:pt x="2274" y="1642"/>
                    <a:pt x="2515" y="1454"/>
                  </a:cubicBezTo>
                  <a:cubicBezTo>
                    <a:pt x="2409" y="1421"/>
                    <a:pt x="2409" y="1243"/>
                    <a:pt x="2488" y="1162"/>
                  </a:cubicBezTo>
                  <a:cubicBezTo>
                    <a:pt x="2570" y="1081"/>
                    <a:pt x="2684" y="1061"/>
                    <a:pt x="2789" y="1026"/>
                  </a:cubicBezTo>
                  <a:cubicBezTo>
                    <a:pt x="2820" y="1019"/>
                    <a:pt x="2849" y="1004"/>
                    <a:pt x="2868" y="980"/>
                  </a:cubicBezTo>
                  <a:cubicBezTo>
                    <a:pt x="2932" y="896"/>
                    <a:pt x="2838" y="780"/>
                    <a:pt x="2745" y="738"/>
                  </a:cubicBezTo>
                  <a:cubicBezTo>
                    <a:pt x="2655" y="694"/>
                    <a:pt x="2539" y="639"/>
                    <a:pt x="2545" y="532"/>
                  </a:cubicBezTo>
                  <a:cubicBezTo>
                    <a:pt x="2552" y="486"/>
                    <a:pt x="2572" y="444"/>
                    <a:pt x="2600" y="409"/>
                  </a:cubicBezTo>
                  <a:cubicBezTo>
                    <a:pt x="2697" y="279"/>
                    <a:pt x="2798" y="154"/>
                    <a:pt x="2903" y="33"/>
                  </a:cubicBezTo>
                  <a:lnTo>
                    <a:pt x="2903" y="33"/>
                  </a:lnTo>
                  <a:cubicBezTo>
                    <a:pt x="2444" y="40"/>
                    <a:pt x="1992" y="128"/>
                    <a:pt x="1535" y="165"/>
                  </a:cubicBezTo>
                  <a:cubicBezTo>
                    <a:pt x="1414" y="174"/>
                    <a:pt x="1292" y="180"/>
                    <a:pt x="1170" y="180"/>
                  </a:cubicBezTo>
                  <a:cubicBezTo>
                    <a:pt x="831" y="180"/>
                    <a:pt x="493" y="136"/>
                    <a:pt x="18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21"/>
            <p:cNvSpPr/>
            <p:nvPr/>
          </p:nvSpPr>
          <p:spPr>
            <a:xfrm>
              <a:off x="1149850" y="2281125"/>
              <a:ext cx="31000" cy="94225"/>
            </a:xfrm>
            <a:custGeom>
              <a:avLst/>
              <a:gdLst/>
              <a:ahLst/>
              <a:cxnLst/>
              <a:rect l="l" t="t" r="r" b="b"/>
              <a:pathLst>
                <a:path w="1240" h="3769" extrusionOk="0">
                  <a:moveTo>
                    <a:pt x="402" y="0"/>
                  </a:moveTo>
                  <a:cubicBezTo>
                    <a:pt x="106" y="1235"/>
                    <a:pt x="1" y="2504"/>
                    <a:pt x="91" y="3769"/>
                  </a:cubicBezTo>
                  <a:cubicBezTo>
                    <a:pt x="350" y="3538"/>
                    <a:pt x="747" y="3584"/>
                    <a:pt x="1070" y="3461"/>
                  </a:cubicBezTo>
                  <a:cubicBezTo>
                    <a:pt x="1129" y="3437"/>
                    <a:pt x="1189" y="3407"/>
                    <a:pt x="1217" y="3352"/>
                  </a:cubicBezTo>
                  <a:cubicBezTo>
                    <a:pt x="1233" y="3308"/>
                    <a:pt x="1239" y="3262"/>
                    <a:pt x="1235" y="3216"/>
                  </a:cubicBezTo>
                  <a:cubicBezTo>
                    <a:pt x="1204" y="2214"/>
                    <a:pt x="1173" y="1210"/>
                    <a:pt x="1143" y="209"/>
                  </a:cubicBezTo>
                  <a:lnTo>
                    <a:pt x="402"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21"/>
            <p:cNvSpPr/>
            <p:nvPr/>
          </p:nvSpPr>
          <p:spPr>
            <a:xfrm>
              <a:off x="1445575" y="2754225"/>
              <a:ext cx="54425" cy="66175"/>
            </a:xfrm>
            <a:custGeom>
              <a:avLst/>
              <a:gdLst/>
              <a:ahLst/>
              <a:cxnLst/>
              <a:rect l="l" t="t" r="r" b="b"/>
              <a:pathLst>
                <a:path w="2177" h="2647" extrusionOk="0">
                  <a:moveTo>
                    <a:pt x="1074" y="1"/>
                  </a:moveTo>
                  <a:lnTo>
                    <a:pt x="0" y="607"/>
                  </a:lnTo>
                  <a:cubicBezTo>
                    <a:pt x="0" y="607"/>
                    <a:pt x="1305" y="2008"/>
                    <a:pt x="1267" y="2032"/>
                  </a:cubicBezTo>
                  <a:cubicBezTo>
                    <a:pt x="780" y="2353"/>
                    <a:pt x="804" y="2647"/>
                    <a:pt x="804" y="2647"/>
                  </a:cubicBezTo>
                  <a:lnTo>
                    <a:pt x="2177" y="1870"/>
                  </a:lnTo>
                  <a:lnTo>
                    <a:pt x="1074"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21"/>
            <p:cNvSpPr/>
            <p:nvPr/>
          </p:nvSpPr>
          <p:spPr>
            <a:xfrm>
              <a:off x="1278050" y="2408725"/>
              <a:ext cx="9425" cy="142675"/>
            </a:xfrm>
            <a:custGeom>
              <a:avLst/>
              <a:gdLst/>
              <a:ahLst/>
              <a:cxnLst/>
              <a:rect l="l" t="t" r="r" b="b"/>
              <a:pathLst>
                <a:path w="377" h="5707" extrusionOk="0">
                  <a:moveTo>
                    <a:pt x="298" y="1"/>
                  </a:moveTo>
                  <a:cubicBezTo>
                    <a:pt x="267" y="1"/>
                    <a:pt x="238" y="17"/>
                    <a:pt x="231" y="53"/>
                  </a:cubicBezTo>
                  <a:cubicBezTo>
                    <a:pt x="77" y="949"/>
                    <a:pt x="62" y="1885"/>
                    <a:pt x="31" y="2789"/>
                  </a:cubicBezTo>
                  <a:cubicBezTo>
                    <a:pt x="1" y="3734"/>
                    <a:pt x="3" y="4680"/>
                    <a:pt x="40" y="5625"/>
                  </a:cubicBezTo>
                  <a:cubicBezTo>
                    <a:pt x="42" y="5679"/>
                    <a:pt x="86" y="5707"/>
                    <a:pt x="129" y="5707"/>
                  </a:cubicBezTo>
                  <a:cubicBezTo>
                    <a:pt x="172" y="5707"/>
                    <a:pt x="214" y="5679"/>
                    <a:pt x="211" y="5625"/>
                  </a:cubicBezTo>
                  <a:cubicBezTo>
                    <a:pt x="168" y="4698"/>
                    <a:pt x="157" y="3771"/>
                    <a:pt x="185" y="2844"/>
                  </a:cubicBezTo>
                  <a:cubicBezTo>
                    <a:pt x="216" y="1917"/>
                    <a:pt x="334" y="997"/>
                    <a:pt x="374" y="73"/>
                  </a:cubicBezTo>
                  <a:cubicBezTo>
                    <a:pt x="376" y="27"/>
                    <a:pt x="336" y="1"/>
                    <a:pt x="29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21"/>
            <p:cNvSpPr/>
            <p:nvPr/>
          </p:nvSpPr>
          <p:spPr>
            <a:xfrm>
              <a:off x="1345725" y="2408900"/>
              <a:ext cx="28550" cy="145575"/>
            </a:xfrm>
            <a:custGeom>
              <a:avLst/>
              <a:gdLst/>
              <a:ahLst/>
              <a:cxnLst/>
              <a:rect l="l" t="t" r="r" b="b"/>
              <a:pathLst>
                <a:path w="1142" h="5823" extrusionOk="0">
                  <a:moveTo>
                    <a:pt x="70" y="0"/>
                  </a:moveTo>
                  <a:cubicBezTo>
                    <a:pt x="35" y="0"/>
                    <a:pt x="1" y="31"/>
                    <a:pt x="12" y="74"/>
                  </a:cubicBezTo>
                  <a:cubicBezTo>
                    <a:pt x="107" y="511"/>
                    <a:pt x="329" y="929"/>
                    <a:pt x="450" y="1364"/>
                  </a:cubicBezTo>
                  <a:cubicBezTo>
                    <a:pt x="583" y="1856"/>
                    <a:pt x="676" y="2358"/>
                    <a:pt x="724" y="2866"/>
                  </a:cubicBezTo>
                  <a:cubicBezTo>
                    <a:pt x="821" y="3828"/>
                    <a:pt x="838" y="4805"/>
                    <a:pt x="974" y="5763"/>
                  </a:cubicBezTo>
                  <a:cubicBezTo>
                    <a:pt x="980" y="5804"/>
                    <a:pt x="1014" y="5823"/>
                    <a:pt x="1049" y="5823"/>
                  </a:cubicBezTo>
                  <a:cubicBezTo>
                    <a:pt x="1094" y="5823"/>
                    <a:pt x="1142" y="5792"/>
                    <a:pt x="1139" y="5741"/>
                  </a:cubicBezTo>
                  <a:cubicBezTo>
                    <a:pt x="1126" y="5213"/>
                    <a:pt x="1058" y="4684"/>
                    <a:pt x="1014" y="4159"/>
                  </a:cubicBezTo>
                  <a:cubicBezTo>
                    <a:pt x="972" y="3654"/>
                    <a:pt x="937" y="3147"/>
                    <a:pt x="880" y="2642"/>
                  </a:cubicBezTo>
                  <a:cubicBezTo>
                    <a:pt x="829" y="2194"/>
                    <a:pt x="746" y="1750"/>
                    <a:pt x="627" y="1313"/>
                  </a:cubicBezTo>
                  <a:cubicBezTo>
                    <a:pt x="511" y="891"/>
                    <a:pt x="386" y="384"/>
                    <a:pt x="120" y="28"/>
                  </a:cubicBezTo>
                  <a:cubicBezTo>
                    <a:pt x="107" y="9"/>
                    <a:pt x="88" y="0"/>
                    <a:pt x="7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21"/>
            <p:cNvSpPr/>
            <p:nvPr/>
          </p:nvSpPr>
          <p:spPr>
            <a:xfrm>
              <a:off x="1313575" y="2410875"/>
              <a:ext cx="44100" cy="24725"/>
            </a:xfrm>
            <a:custGeom>
              <a:avLst/>
              <a:gdLst/>
              <a:ahLst/>
              <a:cxnLst/>
              <a:rect l="l" t="t" r="r" b="b"/>
              <a:pathLst>
                <a:path w="1764" h="989" extrusionOk="0">
                  <a:moveTo>
                    <a:pt x="67" y="0"/>
                  </a:moveTo>
                  <a:cubicBezTo>
                    <a:pt x="31" y="0"/>
                    <a:pt x="1" y="35"/>
                    <a:pt x="9" y="75"/>
                  </a:cubicBezTo>
                  <a:lnTo>
                    <a:pt x="9" y="77"/>
                  </a:lnTo>
                  <a:cubicBezTo>
                    <a:pt x="31" y="149"/>
                    <a:pt x="86" y="211"/>
                    <a:pt x="135" y="268"/>
                  </a:cubicBezTo>
                  <a:cubicBezTo>
                    <a:pt x="187" y="329"/>
                    <a:pt x="244" y="389"/>
                    <a:pt x="306" y="443"/>
                  </a:cubicBezTo>
                  <a:cubicBezTo>
                    <a:pt x="545" y="657"/>
                    <a:pt x="828" y="817"/>
                    <a:pt x="1136" y="911"/>
                  </a:cubicBezTo>
                  <a:cubicBezTo>
                    <a:pt x="1267" y="952"/>
                    <a:pt x="1406" y="988"/>
                    <a:pt x="1545" y="988"/>
                  </a:cubicBezTo>
                  <a:cubicBezTo>
                    <a:pt x="1584" y="988"/>
                    <a:pt x="1623" y="986"/>
                    <a:pt x="1661" y="979"/>
                  </a:cubicBezTo>
                  <a:cubicBezTo>
                    <a:pt x="1763" y="963"/>
                    <a:pt x="1727" y="813"/>
                    <a:pt x="1631" y="813"/>
                  </a:cubicBezTo>
                  <a:cubicBezTo>
                    <a:pt x="1625" y="813"/>
                    <a:pt x="1620" y="814"/>
                    <a:pt x="1615" y="815"/>
                  </a:cubicBezTo>
                  <a:cubicBezTo>
                    <a:pt x="1590" y="819"/>
                    <a:pt x="1564" y="821"/>
                    <a:pt x="1539" y="821"/>
                  </a:cubicBezTo>
                  <a:cubicBezTo>
                    <a:pt x="1411" y="821"/>
                    <a:pt x="1273" y="776"/>
                    <a:pt x="1158" y="738"/>
                  </a:cubicBezTo>
                  <a:cubicBezTo>
                    <a:pt x="1017" y="694"/>
                    <a:pt x="881" y="632"/>
                    <a:pt x="754" y="560"/>
                  </a:cubicBezTo>
                  <a:cubicBezTo>
                    <a:pt x="629" y="487"/>
                    <a:pt x="512" y="402"/>
                    <a:pt x="405" y="307"/>
                  </a:cubicBezTo>
                  <a:cubicBezTo>
                    <a:pt x="354" y="261"/>
                    <a:pt x="304" y="213"/>
                    <a:pt x="255" y="162"/>
                  </a:cubicBezTo>
                  <a:cubicBezTo>
                    <a:pt x="207" y="114"/>
                    <a:pt x="159" y="46"/>
                    <a:pt x="97" y="9"/>
                  </a:cubicBezTo>
                  <a:cubicBezTo>
                    <a:pt x="87" y="3"/>
                    <a:pt x="77" y="0"/>
                    <a:pt x="67"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21"/>
            <p:cNvSpPr/>
            <p:nvPr/>
          </p:nvSpPr>
          <p:spPr>
            <a:xfrm>
              <a:off x="1323675" y="2408225"/>
              <a:ext cx="31150" cy="20125"/>
            </a:xfrm>
            <a:custGeom>
              <a:avLst/>
              <a:gdLst/>
              <a:ahLst/>
              <a:cxnLst/>
              <a:rect l="l" t="t" r="r" b="b"/>
              <a:pathLst>
                <a:path w="1246" h="805" extrusionOk="0">
                  <a:moveTo>
                    <a:pt x="53" y="0"/>
                  </a:moveTo>
                  <a:cubicBezTo>
                    <a:pt x="36" y="0"/>
                    <a:pt x="23" y="11"/>
                    <a:pt x="18" y="27"/>
                  </a:cubicBezTo>
                  <a:cubicBezTo>
                    <a:pt x="1" y="117"/>
                    <a:pt x="108" y="205"/>
                    <a:pt x="170" y="253"/>
                  </a:cubicBezTo>
                  <a:cubicBezTo>
                    <a:pt x="253" y="317"/>
                    <a:pt x="343" y="376"/>
                    <a:pt x="435" y="426"/>
                  </a:cubicBezTo>
                  <a:lnTo>
                    <a:pt x="1090" y="793"/>
                  </a:lnTo>
                  <a:cubicBezTo>
                    <a:pt x="1103" y="801"/>
                    <a:pt x="1117" y="804"/>
                    <a:pt x="1129" y="804"/>
                  </a:cubicBezTo>
                  <a:cubicBezTo>
                    <a:pt x="1199" y="804"/>
                    <a:pt x="1245" y="700"/>
                    <a:pt x="1169" y="657"/>
                  </a:cubicBezTo>
                  <a:lnTo>
                    <a:pt x="539" y="310"/>
                  </a:lnTo>
                  <a:cubicBezTo>
                    <a:pt x="453" y="262"/>
                    <a:pt x="365" y="216"/>
                    <a:pt x="284" y="161"/>
                  </a:cubicBezTo>
                  <a:cubicBezTo>
                    <a:pt x="244" y="132"/>
                    <a:pt x="205" y="101"/>
                    <a:pt x="168" y="69"/>
                  </a:cubicBezTo>
                  <a:cubicBezTo>
                    <a:pt x="132" y="40"/>
                    <a:pt x="102" y="5"/>
                    <a:pt x="5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21"/>
            <p:cNvSpPr/>
            <p:nvPr/>
          </p:nvSpPr>
          <p:spPr>
            <a:xfrm>
              <a:off x="1268050" y="2299525"/>
              <a:ext cx="9650" cy="7475"/>
            </a:xfrm>
            <a:custGeom>
              <a:avLst/>
              <a:gdLst/>
              <a:ahLst/>
              <a:cxnLst/>
              <a:rect l="l" t="t" r="r" b="b"/>
              <a:pathLst>
                <a:path w="386" h="299" extrusionOk="0">
                  <a:moveTo>
                    <a:pt x="192" y="0"/>
                  </a:moveTo>
                  <a:cubicBezTo>
                    <a:pt x="1" y="0"/>
                    <a:pt x="1" y="299"/>
                    <a:pt x="192" y="299"/>
                  </a:cubicBezTo>
                  <a:cubicBezTo>
                    <a:pt x="385" y="299"/>
                    <a:pt x="385" y="0"/>
                    <a:pt x="19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21"/>
            <p:cNvSpPr/>
            <p:nvPr/>
          </p:nvSpPr>
          <p:spPr>
            <a:xfrm>
              <a:off x="1285475" y="2302325"/>
              <a:ext cx="8800" cy="6875"/>
            </a:xfrm>
            <a:custGeom>
              <a:avLst/>
              <a:gdLst/>
              <a:ahLst/>
              <a:cxnLst/>
              <a:rect l="l" t="t" r="r" b="b"/>
              <a:pathLst>
                <a:path w="352" h="275" extrusionOk="0">
                  <a:moveTo>
                    <a:pt x="176" y="0"/>
                  </a:moveTo>
                  <a:cubicBezTo>
                    <a:pt x="0" y="0"/>
                    <a:pt x="0" y="275"/>
                    <a:pt x="176" y="275"/>
                  </a:cubicBezTo>
                  <a:cubicBezTo>
                    <a:pt x="351" y="275"/>
                    <a:pt x="351" y="0"/>
                    <a:pt x="176"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21"/>
            <p:cNvSpPr/>
            <p:nvPr/>
          </p:nvSpPr>
          <p:spPr>
            <a:xfrm>
              <a:off x="1304525" y="2301825"/>
              <a:ext cx="8250" cy="6400"/>
            </a:xfrm>
            <a:custGeom>
              <a:avLst/>
              <a:gdLst/>
              <a:ahLst/>
              <a:cxnLst/>
              <a:rect l="l" t="t" r="r" b="b"/>
              <a:pathLst>
                <a:path w="330" h="256" extrusionOk="0">
                  <a:moveTo>
                    <a:pt x="165" y="0"/>
                  </a:moveTo>
                  <a:cubicBezTo>
                    <a:pt x="0" y="0"/>
                    <a:pt x="0" y="255"/>
                    <a:pt x="165" y="255"/>
                  </a:cubicBezTo>
                  <a:cubicBezTo>
                    <a:pt x="330" y="255"/>
                    <a:pt x="330" y="0"/>
                    <a:pt x="1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21"/>
            <p:cNvSpPr/>
            <p:nvPr/>
          </p:nvSpPr>
          <p:spPr>
            <a:xfrm>
              <a:off x="1327525" y="2301825"/>
              <a:ext cx="8250" cy="6400"/>
            </a:xfrm>
            <a:custGeom>
              <a:avLst/>
              <a:gdLst/>
              <a:ahLst/>
              <a:cxnLst/>
              <a:rect l="l" t="t" r="r" b="b"/>
              <a:pathLst>
                <a:path w="330" h="256" extrusionOk="0">
                  <a:moveTo>
                    <a:pt x="165" y="0"/>
                  </a:moveTo>
                  <a:cubicBezTo>
                    <a:pt x="0" y="0"/>
                    <a:pt x="0" y="255"/>
                    <a:pt x="165" y="255"/>
                  </a:cubicBezTo>
                  <a:cubicBezTo>
                    <a:pt x="330" y="255"/>
                    <a:pt x="330" y="0"/>
                    <a:pt x="1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21"/>
            <p:cNvSpPr/>
            <p:nvPr/>
          </p:nvSpPr>
          <p:spPr>
            <a:xfrm>
              <a:off x="1344150" y="2299575"/>
              <a:ext cx="7600" cy="5950"/>
            </a:xfrm>
            <a:custGeom>
              <a:avLst/>
              <a:gdLst/>
              <a:ahLst/>
              <a:cxnLst/>
              <a:rect l="l" t="t" r="r" b="b"/>
              <a:pathLst>
                <a:path w="304" h="238" extrusionOk="0">
                  <a:moveTo>
                    <a:pt x="152" y="0"/>
                  </a:moveTo>
                  <a:cubicBezTo>
                    <a:pt x="1" y="0"/>
                    <a:pt x="1" y="237"/>
                    <a:pt x="152" y="237"/>
                  </a:cubicBezTo>
                  <a:cubicBezTo>
                    <a:pt x="304" y="237"/>
                    <a:pt x="304" y="0"/>
                    <a:pt x="15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21"/>
            <p:cNvSpPr/>
            <p:nvPr/>
          </p:nvSpPr>
          <p:spPr>
            <a:xfrm>
              <a:off x="1272075" y="2317250"/>
              <a:ext cx="8425" cy="6500"/>
            </a:xfrm>
            <a:custGeom>
              <a:avLst/>
              <a:gdLst/>
              <a:ahLst/>
              <a:cxnLst/>
              <a:rect l="l" t="t" r="r" b="b"/>
              <a:pathLst>
                <a:path w="337" h="260" extrusionOk="0">
                  <a:moveTo>
                    <a:pt x="167" y="0"/>
                  </a:moveTo>
                  <a:cubicBezTo>
                    <a:pt x="0" y="0"/>
                    <a:pt x="0" y="260"/>
                    <a:pt x="167" y="260"/>
                  </a:cubicBezTo>
                  <a:cubicBezTo>
                    <a:pt x="334" y="260"/>
                    <a:pt x="336" y="0"/>
                    <a:pt x="16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21"/>
            <p:cNvSpPr/>
            <p:nvPr/>
          </p:nvSpPr>
          <p:spPr>
            <a:xfrm>
              <a:off x="1293700" y="2317625"/>
              <a:ext cx="8650" cy="6725"/>
            </a:xfrm>
            <a:custGeom>
              <a:avLst/>
              <a:gdLst/>
              <a:ahLst/>
              <a:cxnLst/>
              <a:rect l="l" t="t" r="r" b="b"/>
              <a:pathLst>
                <a:path w="346" h="269" extrusionOk="0">
                  <a:moveTo>
                    <a:pt x="172" y="1"/>
                  </a:moveTo>
                  <a:cubicBezTo>
                    <a:pt x="1" y="1"/>
                    <a:pt x="1" y="269"/>
                    <a:pt x="172" y="269"/>
                  </a:cubicBezTo>
                  <a:cubicBezTo>
                    <a:pt x="345" y="269"/>
                    <a:pt x="345" y="1"/>
                    <a:pt x="172"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1"/>
            <p:cNvSpPr/>
            <p:nvPr/>
          </p:nvSpPr>
          <p:spPr>
            <a:xfrm>
              <a:off x="1311275" y="2317200"/>
              <a:ext cx="8850" cy="6875"/>
            </a:xfrm>
            <a:custGeom>
              <a:avLst/>
              <a:gdLst/>
              <a:ahLst/>
              <a:cxnLst/>
              <a:rect l="l" t="t" r="r" b="b"/>
              <a:pathLst>
                <a:path w="354" h="275" extrusionOk="0">
                  <a:moveTo>
                    <a:pt x="178" y="0"/>
                  </a:moveTo>
                  <a:cubicBezTo>
                    <a:pt x="0" y="0"/>
                    <a:pt x="2" y="275"/>
                    <a:pt x="178" y="275"/>
                  </a:cubicBezTo>
                  <a:cubicBezTo>
                    <a:pt x="354" y="275"/>
                    <a:pt x="354" y="0"/>
                    <a:pt x="17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1"/>
            <p:cNvSpPr/>
            <p:nvPr/>
          </p:nvSpPr>
          <p:spPr>
            <a:xfrm>
              <a:off x="1338775" y="2315975"/>
              <a:ext cx="9150" cy="7175"/>
            </a:xfrm>
            <a:custGeom>
              <a:avLst/>
              <a:gdLst/>
              <a:ahLst/>
              <a:cxnLst/>
              <a:rect l="l" t="t" r="r" b="b"/>
              <a:pathLst>
                <a:path w="366" h="287" extrusionOk="0">
                  <a:moveTo>
                    <a:pt x="183" y="1"/>
                  </a:moveTo>
                  <a:cubicBezTo>
                    <a:pt x="1" y="1"/>
                    <a:pt x="1" y="286"/>
                    <a:pt x="183" y="286"/>
                  </a:cubicBezTo>
                  <a:cubicBezTo>
                    <a:pt x="365" y="286"/>
                    <a:pt x="365" y="1"/>
                    <a:pt x="18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1"/>
            <p:cNvSpPr/>
            <p:nvPr/>
          </p:nvSpPr>
          <p:spPr>
            <a:xfrm>
              <a:off x="1262575" y="2331900"/>
              <a:ext cx="9250" cy="7225"/>
            </a:xfrm>
            <a:custGeom>
              <a:avLst/>
              <a:gdLst/>
              <a:ahLst/>
              <a:cxnLst/>
              <a:rect l="l" t="t" r="r" b="b"/>
              <a:pathLst>
                <a:path w="370" h="289" extrusionOk="0">
                  <a:moveTo>
                    <a:pt x="185" y="1"/>
                  </a:moveTo>
                  <a:cubicBezTo>
                    <a:pt x="0" y="1"/>
                    <a:pt x="0" y="288"/>
                    <a:pt x="185" y="288"/>
                  </a:cubicBezTo>
                  <a:cubicBezTo>
                    <a:pt x="369" y="288"/>
                    <a:pt x="369" y="1"/>
                    <a:pt x="18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1"/>
            <p:cNvSpPr/>
            <p:nvPr/>
          </p:nvSpPr>
          <p:spPr>
            <a:xfrm>
              <a:off x="1281725" y="2331950"/>
              <a:ext cx="9200" cy="7125"/>
            </a:xfrm>
            <a:custGeom>
              <a:avLst/>
              <a:gdLst/>
              <a:ahLst/>
              <a:cxnLst/>
              <a:rect l="l" t="t" r="r" b="b"/>
              <a:pathLst>
                <a:path w="368" h="285" extrusionOk="0">
                  <a:moveTo>
                    <a:pt x="183" y="1"/>
                  </a:moveTo>
                  <a:cubicBezTo>
                    <a:pt x="1" y="1"/>
                    <a:pt x="1" y="284"/>
                    <a:pt x="183" y="284"/>
                  </a:cubicBezTo>
                  <a:cubicBezTo>
                    <a:pt x="368" y="284"/>
                    <a:pt x="368" y="1"/>
                    <a:pt x="18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1"/>
            <p:cNvSpPr/>
            <p:nvPr/>
          </p:nvSpPr>
          <p:spPr>
            <a:xfrm>
              <a:off x="1301925" y="2333675"/>
              <a:ext cx="8425" cy="6500"/>
            </a:xfrm>
            <a:custGeom>
              <a:avLst/>
              <a:gdLst/>
              <a:ahLst/>
              <a:cxnLst/>
              <a:rect l="l" t="t" r="r" b="b"/>
              <a:pathLst>
                <a:path w="337" h="260" extrusionOk="0">
                  <a:moveTo>
                    <a:pt x="170" y="0"/>
                  </a:moveTo>
                  <a:cubicBezTo>
                    <a:pt x="1" y="0"/>
                    <a:pt x="1" y="259"/>
                    <a:pt x="170" y="259"/>
                  </a:cubicBezTo>
                  <a:cubicBezTo>
                    <a:pt x="337" y="259"/>
                    <a:pt x="337" y="0"/>
                    <a:pt x="17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1"/>
            <p:cNvSpPr/>
            <p:nvPr/>
          </p:nvSpPr>
          <p:spPr>
            <a:xfrm>
              <a:off x="1322700" y="2333600"/>
              <a:ext cx="9450" cy="7325"/>
            </a:xfrm>
            <a:custGeom>
              <a:avLst/>
              <a:gdLst/>
              <a:ahLst/>
              <a:cxnLst/>
              <a:rect l="l" t="t" r="r" b="b"/>
              <a:pathLst>
                <a:path w="378" h="293" extrusionOk="0">
                  <a:moveTo>
                    <a:pt x="189" y="1"/>
                  </a:moveTo>
                  <a:cubicBezTo>
                    <a:pt x="0" y="1"/>
                    <a:pt x="0" y="293"/>
                    <a:pt x="189" y="293"/>
                  </a:cubicBezTo>
                  <a:cubicBezTo>
                    <a:pt x="376" y="293"/>
                    <a:pt x="378" y="1"/>
                    <a:pt x="18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1"/>
            <p:cNvSpPr/>
            <p:nvPr/>
          </p:nvSpPr>
          <p:spPr>
            <a:xfrm>
              <a:off x="1352950" y="2332125"/>
              <a:ext cx="10550" cy="8200"/>
            </a:xfrm>
            <a:custGeom>
              <a:avLst/>
              <a:gdLst/>
              <a:ahLst/>
              <a:cxnLst/>
              <a:rect l="l" t="t" r="r" b="b"/>
              <a:pathLst>
                <a:path w="422" h="328" extrusionOk="0">
                  <a:moveTo>
                    <a:pt x="211" y="1"/>
                  </a:moveTo>
                  <a:cubicBezTo>
                    <a:pt x="0" y="1"/>
                    <a:pt x="0" y="328"/>
                    <a:pt x="211" y="328"/>
                  </a:cubicBezTo>
                  <a:cubicBezTo>
                    <a:pt x="422" y="328"/>
                    <a:pt x="422"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21"/>
            <p:cNvSpPr/>
            <p:nvPr/>
          </p:nvSpPr>
          <p:spPr>
            <a:xfrm>
              <a:off x="1270750" y="2349300"/>
              <a:ext cx="9200" cy="7125"/>
            </a:xfrm>
            <a:custGeom>
              <a:avLst/>
              <a:gdLst/>
              <a:ahLst/>
              <a:cxnLst/>
              <a:rect l="l" t="t" r="r" b="b"/>
              <a:pathLst>
                <a:path w="368" h="285" extrusionOk="0">
                  <a:moveTo>
                    <a:pt x="183" y="1"/>
                  </a:moveTo>
                  <a:cubicBezTo>
                    <a:pt x="1" y="1"/>
                    <a:pt x="1" y="284"/>
                    <a:pt x="183" y="284"/>
                  </a:cubicBezTo>
                  <a:cubicBezTo>
                    <a:pt x="367" y="284"/>
                    <a:pt x="367" y="1"/>
                    <a:pt x="18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21"/>
            <p:cNvSpPr/>
            <p:nvPr/>
          </p:nvSpPr>
          <p:spPr>
            <a:xfrm>
              <a:off x="1291825" y="2349525"/>
              <a:ext cx="9525" cy="7400"/>
            </a:xfrm>
            <a:custGeom>
              <a:avLst/>
              <a:gdLst/>
              <a:ahLst/>
              <a:cxnLst/>
              <a:rect l="l" t="t" r="r" b="b"/>
              <a:pathLst>
                <a:path w="381" h="296" extrusionOk="0">
                  <a:moveTo>
                    <a:pt x="190" y="1"/>
                  </a:moveTo>
                  <a:cubicBezTo>
                    <a:pt x="1" y="1"/>
                    <a:pt x="1" y="295"/>
                    <a:pt x="190" y="295"/>
                  </a:cubicBezTo>
                  <a:cubicBezTo>
                    <a:pt x="381" y="295"/>
                    <a:pt x="381" y="1"/>
                    <a:pt x="19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1"/>
            <p:cNvSpPr/>
            <p:nvPr/>
          </p:nvSpPr>
          <p:spPr>
            <a:xfrm>
              <a:off x="1311350" y="2349775"/>
              <a:ext cx="9050" cy="7475"/>
            </a:xfrm>
            <a:custGeom>
              <a:avLst/>
              <a:gdLst/>
              <a:ahLst/>
              <a:cxnLst/>
              <a:rect l="l" t="t" r="r" b="b"/>
              <a:pathLst>
                <a:path w="362" h="299" extrusionOk="0">
                  <a:moveTo>
                    <a:pt x="191" y="0"/>
                  </a:moveTo>
                  <a:cubicBezTo>
                    <a:pt x="148" y="0"/>
                    <a:pt x="104" y="22"/>
                    <a:pt x="74" y="76"/>
                  </a:cubicBezTo>
                  <a:cubicBezTo>
                    <a:pt x="1" y="205"/>
                    <a:pt x="118" y="298"/>
                    <a:pt x="221" y="298"/>
                  </a:cubicBezTo>
                  <a:cubicBezTo>
                    <a:pt x="282" y="298"/>
                    <a:pt x="338" y="266"/>
                    <a:pt x="349" y="191"/>
                  </a:cubicBezTo>
                  <a:cubicBezTo>
                    <a:pt x="362" y="87"/>
                    <a:pt x="276" y="0"/>
                    <a:pt x="19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1"/>
            <p:cNvSpPr/>
            <p:nvPr/>
          </p:nvSpPr>
          <p:spPr>
            <a:xfrm>
              <a:off x="1340475" y="2347675"/>
              <a:ext cx="10675" cy="8250"/>
            </a:xfrm>
            <a:custGeom>
              <a:avLst/>
              <a:gdLst/>
              <a:ahLst/>
              <a:cxnLst/>
              <a:rect l="l" t="t" r="r" b="b"/>
              <a:pathLst>
                <a:path w="427" h="330" extrusionOk="0">
                  <a:moveTo>
                    <a:pt x="214" y="0"/>
                  </a:moveTo>
                  <a:cubicBezTo>
                    <a:pt x="1" y="0"/>
                    <a:pt x="1" y="330"/>
                    <a:pt x="214" y="330"/>
                  </a:cubicBezTo>
                  <a:cubicBezTo>
                    <a:pt x="427" y="330"/>
                    <a:pt x="427" y="0"/>
                    <a:pt x="214"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1"/>
            <p:cNvSpPr/>
            <p:nvPr/>
          </p:nvSpPr>
          <p:spPr>
            <a:xfrm>
              <a:off x="1362650" y="2348875"/>
              <a:ext cx="7500" cy="5850"/>
            </a:xfrm>
            <a:custGeom>
              <a:avLst/>
              <a:gdLst/>
              <a:ahLst/>
              <a:cxnLst/>
              <a:rect l="l" t="t" r="r" b="b"/>
              <a:pathLst>
                <a:path w="300" h="234" extrusionOk="0">
                  <a:moveTo>
                    <a:pt x="150" y="0"/>
                  </a:moveTo>
                  <a:cubicBezTo>
                    <a:pt x="1" y="0"/>
                    <a:pt x="1" y="233"/>
                    <a:pt x="150" y="233"/>
                  </a:cubicBezTo>
                  <a:cubicBezTo>
                    <a:pt x="300" y="233"/>
                    <a:pt x="300" y="0"/>
                    <a:pt x="15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1"/>
            <p:cNvSpPr/>
            <p:nvPr/>
          </p:nvSpPr>
          <p:spPr>
            <a:xfrm>
              <a:off x="1278175" y="2365075"/>
              <a:ext cx="10600" cy="8250"/>
            </a:xfrm>
            <a:custGeom>
              <a:avLst/>
              <a:gdLst/>
              <a:ahLst/>
              <a:cxnLst/>
              <a:rect l="l" t="t" r="r" b="b"/>
              <a:pathLst>
                <a:path w="424" h="330" extrusionOk="0">
                  <a:moveTo>
                    <a:pt x="213" y="0"/>
                  </a:moveTo>
                  <a:cubicBezTo>
                    <a:pt x="0" y="0"/>
                    <a:pt x="0" y="330"/>
                    <a:pt x="213" y="330"/>
                  </a:cubicBezTo>
                  <a:cubicBezTo>
                    <a:pt x="424" y="330"/>
                    <a:pt x="424" y="0"/>
                    <a:pt x="21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21"/>
            <p:cNvSpPr/>
            <p:nvPr/>
          </p:nvSpPr>
          <p:spPr>
            <a:xfrm>
              <a:off x="1303250" y="2368100"/>
              <a:ext cx="10075" cy="7750"/>
            </a:xfrm>
            <a:custGeom>
              <a:avLst/>
              <a:gdLst/>
              <a:ahLst/>
              <a:cxnLst/>
              <a:rect l="l" t="t" r="r" b="b"/>
              <a:pathLst>
                <a:path w="403" h="310" extrusionOk="0">
                  <a:moveTo>
                    <a:pt x="201" y="0"/>
                  </a:moveTo>
                  <a:cubicBezTo>
                    <a:pt x="1" y="0"/>
                    <a:pt x="1" y="310"/>
                    <a:pt x="201" y="310"/>
                  </a:cubicBezTo>
                  <a:cubicBezTo>
                    <a:pt x="400" y="310"/>
                    <a:pt x="403" y="0"/>
                    <a:pt x="20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21"/>
            <p:cNvSpPr/>
            <p:nvPr/>
          </p:nvSpPr>
          <p:spPr>
            <a:xfrm>
              <a:off x="1325825" y="2364800"/>
              <a:ext cx="9250" cy="7950"/>
            </a:xfrm>
            <a:custGeom>
              <a:avLst/>
              <a:gdLst/>
              <a:ahLst/>
              <a:cxnLst/>
              <a:rect l="l" t="t" r="r" b="b"/>
              <a:pathLst>
                <a:path w="370" h="318" extrusionOk="0">
                  <a:moveTo>
                    <a:pt x="185" y="0"/>
                  </a:moveTo>
                  <a:cubicBezTo>
                    <a:pt x="129" y="0"/>
                    <a:pt x="74" y="30"/>
                    <a:pt x="46" y="97"/>
                  </a:cubicBezTo>
                  <a:cubicBezTo>
                    <a:pt x="1" y="204"/>
                    <a:pt x="89" y="317"/>
                    <a:pt x="193" y="317"/>
                  </a:cubicBezTo>
                  <a:cubicBezTo>
                    <a:pt x="219" y="317"/>
                    <a:pt x="246" y="310"/>
                    <a:pt x="273" y="295"/>
                  </a:cubicBezTo>
                  <a:lnTo>
                    <a:pt x="297" y="279"/>
                  </a:lnTo>
                  <a:cubicBezTo>
                    <a:pt x="345" y="251"/>
                    <a:pt x="369" y="194"/>
                    <a:pt x="354" y="139"/>
                  </a:cubicBezTo>
                  <a:lnTo>
                    <a:pt x="345" y="114"/>
                  </a:lnTo>
                  <a:cubicBezTo>
                    <a:pt x="319" y="42"/>
                    <a:pt x="251" y="0"/>
                    <a:pt x="18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1"/>
            <p:cNvSpPr/>
            <p:nvPr/>
          </p:nvSpPr>
          <p:spPr>
            <a:xfrm>
              <a:off x="1351025" y="2366875"/>
              <a:ext cx="9475" cy="7325"/>
            </a:xfrm>
            <a:custGeom>
              <a:avLst/>
              <a:gdLst/>
              <a:ahLst/>
              <a:cxnLst/>
              <a:rect l="l" t="t" r="r" b="b"/>
              <a:pathLst>
                <a:path w="379" h="293" extrusionOk="0">
                  <a:moveTo>
                    <a:pt x="189" y="1"/>
                  </a:moveTo>
                  <a:cubicBezTo>
                    <a:pt x="0" y="1"/>
                    <a:pt x="0" y="293"/>
                    <a:pt x="189" y="293"/>
                  </a:cubicBezTo>
                  <a:cubicBezTo>
                    <a:pt x="376" y="293"/>
                    <a:pt x="378" y="1"/>
                    <a:pt x="18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1"/>
            <p:cNvSpPr/>
            <p:nvPr/>
          </p:nvSpPr>
          <p:spPr>
            <a:xfrm>
              <a:off x="1286850" y="2382750"/>
              <a:ext cx="9625" cy="7550"/>
            </a:xfrm>
            <a:custGeom>
              <a:avLst/>
              <a:gdLst/>
              <a:ahLst/>
              <a:cxnLst/>
              <a:rect l="l" t="t" r="r" b="b"/>
              <a:pathLst>
                <a:path w="385" h="302" extrusionOk="0">
                  <a:moveTo>
                    <a:pt x="191" y="0"/>
                  </a:moveTo>
                  <a:cubicBezTo>
                    <a:pt x="0" y="0"/>
                    <a:pt x="0" y="301"/>
                    <a:pt x="191" y="301"/>
                  </a:cubicBezTo>
                  <a:cubicBezTo>
                    <a:pt x="384" y="301"/>
                    <a:pt x="384" y="0"/>
                    <a:pt x="19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1"/>
            <p:cNvSpPr/>
            <p:nvPr/>
          </p:nvSpPr>
          <p:spPr>
            <a:xfrm>
              <a:off x="1318350" y="2383725"/>
              <a:ext cx="8925" cy="6950"/>
            </a:xfrm>
            <a:custGeom>
              <a:avLst/>
              <a:gdLst/>
              <a:ahLst/>
              <a:cxnLst/>
              <a:rect l="l" t="t" r="r" b="b"/>
              <a:pathLst>
                <a:path w="357" h="278" extrusionOk="0">
                  <a:moveTo>
                    <a:pt x="178" y="1"/>
                  </a:moveTo>
                  <a:cubicBezTo>
                    <a:pt x="1" y="1"/>
                    <a:pt x="1" y="278"/>
                    <a:pt x="178" y="278"/>
                  </a:cubicBezTo>
                  <a:cubicBezTo>
                    <a:pt x="356" y="278"/>
                    <a:pt x="356" y="1"/>
                    <a:pt x="17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1"/>
            <p:cNvSpPr/>
            <p:nvPr/>
          </p:nvSpPr>
          <p:spPr>
            <a:xfrm>
              <a:off x="1335325" y="2381200"/>
              <a:ext cx="11775" cy="9150"/>
            </a:xfrm>
            <a:custGeom>
              <a:avLst/>
              <a:gdLst/>
              <a:ahLst/>
              <a:cxnLst/>
              <a:rect l="l" t="t" r="r" b="b"/>
              <a:pathLst>
                <a:path w="471" h="366" extrusionOk="0">
                  <a:moveTo>
                    <a:pt x="235" y="1"/>
                  </a:moveTo>
                  <a:cubicBezTo>
                    <a:pt x="0" y="1"/>
                    <a:pt x="2" y="365"/>
                    <a:pt x="235" y="365"/>
                  </a:cubicBezTo>
                  <a:cubicBezTo>
                    <a:pt x="470" y="365"/>
                    <a:pt x="470" y="1"/>
                    <a:pt x="23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1"/>
            <p:cNvSpPr/>
            <p:nvPr/>
          </p:nvSpPr>
          <p:spPr>
            <a:xfrm>
              <a:off x="1222925" y="2361250"/>
              <a:ext cx="106825" cy="44250"/>
            </a:xfrm>
            <a:custGeom>
              <a:avLst/>
              <a:gdLst/>
              <a:ahLst/>
              <a:cxnLst/>
              <a:rect l="l" t="t" r="r" b="b"/>
              <a:pathLst>
                <a:path w="4273" h="1770" extrusionOk="0">
                  <a:moveTo>
                    <a:pt x="3254" y="1"/>
                  </a:moveTo>
                  <a:cubicBezTo>
                    <a:pt x="3177" y="1"/>
                    <a:pt x="3097" y="5"/>
                    <a:pt x="3016" y="13"/>
                  </a:cubicBezTo>
                  <a:cubicBezTo>
                    <a:pt x="2364" y="311"/>
                    <a:pt x="695" y="1058"/>
                    <a:pt x="1" y="1185"/>
                  </a:cubicBezTo>
                  <a:cubicBezTo>
                    <a:pt x="38" y="1429"/>
                    <a:pt x="124" y="1724"/>
                    <a:pt x="370" y="1765"/>
                  </a:cubicBezTo>
                  <a:cubicBezTo>
                    <a:pt x="396" y="1768"/>
                    <a:pt x="423" y="1770"/>
                    <a:pt x="449" y="1770"/>
                  </a:cubicBezTo>
                  <a:cubicBezTo>
                    <a:pt x="480" y="1770"/>
                    <a:pt x="510" y="1768"/>
                    <a:pt x="541" y="1763"/>
                  </a:cubicBezTo>
                  <a:cubicBezTo>
                    <a:pt x="1556" y="1658"/>
                    <a:pt x="2568" y="1515"/>
                    <a:pt x="3576" y="1333"/>
                  </a:cubicBezTo>
                  <a:lnTo>
                    <a:pt x="3611" y="1326"/>
                  </a:lnTo>
                  <a:cubicBezTo>
                    <a:pt x="3710" y="1271"/>
                    <a:pt x="3807" y="1207"/>
                    <a:pt x="3897" y="1139"/>
                  </a:cubicBezTo>
                  <a:cubicBezTo>
                    <a:pt x="4178" y="918"/>
                    <a:pt x="4272" y="645"/>
                    <a:pt x="4046" y="362"/>
                  </a:cubicBezTo>
                  <a:cubicBezTo>
                    <a:pt x="3818" y="73"/>
                    <a:pt x="3551" y="1"/>
                    <a:pt x="3254"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1"/>
            <p:cNvSpPr/>
            <p:nvPr/>
          </p:nvSpPr>
          <p:spPr>
            <a:xfrm>
              <a:off x="1285525" y="2285900"/>
              <a:ext cx="76000" cy="107175"/>
            </a:xfrm>
            <a:custGeom>
              <a:avLst/>
              <a:gdLst/>
              <a:ahLst/>
              <a:cxnLst/>
              <a:rect l="l" t="t" r="r" b="b"/>
              <a:pathLst>
                <a:path w="3040" h="4287" extrusionOk="0">
                  <a:moveTo>
                    <a:pt x="2276" y="0"/>
                  </a:moveTo>
                  <a:cubicBezTo>
                    <a:pt x="1551" y="0"/>
                    <a:pt x="74" y="3283"/>
                    <a:pt x="60" y="3325"/>
                  </a:cubicBezTo>
                  <a:cubicBezTo>
                    <a:pt x="60" y="3325"/>
                    <a:pt x="0" y="4287"/>
                    <a:pt x="718" y="4287"/>
                  </a:cubicBezTo>
                  <a:cubicBezTo>
                    <a:pt x="873" y="4287"/>
                    <a:pt x="1065" y="4241"/>
                    <a:pt x="1303" y="4131"/>
                  </a:cubicBezTo>
                  <a:cubicBezTo>
                    <a:pt x="2636" y="3516"/>
                    <a:pt x="3040" y="246"/>
                    <a:pt x="2346" y="11"/>
                  </a:cubicBezTo>
                  <a:cubicBezTo>
                    <a:pt x="2323" y="4"/>
                    <a:pt x="2300" y="0"/>
                    <a:pt x="227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44" name="Google Shape;1444;p21"/>
          <p:cNvGrpSpPr/>
          <p:nvPr/>
        </p:nvGrpSpPr>
        <p:grpSpPr>
          <a:xfrm>
            <a:off x="4605569" y="3360235"/>
            <a:ext cx="1148020" cy="1284113"/>
            <a:chOff x="486125" y="2357300"/>
            <a:chExt cx="402800" cy="450550"/>
          </a:xfrm>
        </p:grpSpPr>
        <p:sp>
          <p:nvSpPr>
            <p:cNvPr id="1445" name="Google Shape;1445;p21"/>
            <p:cNvSpPr/>
            <p:nvPr/>
          </p:nvSpPr>
          <p:spPr>
            <a:xfrm>
              <a:off x="557050" y="2621750"/>
              <a:ext cx="307700" cy="186100"/>
            </a:xfrm>
            <a:custGeom>
              <a:avLst/>
              <a:gdLst/>
              <a:ahLst/>
              <a:cxnLst/>
              <a:rect l="l" t="t" r="r" b="b"/>
              <a:pathLst>
                <a:path w="12308" h="7444" extrusionOk="0">
                  <a:moveTo>
                    <a:pt x="5383" y="0"/>
                  </a:moveTo>
                  <a:lnTo>
                    <a:pt x="5517" y="4472"/>
                  </a:lnTo>
                  <a:cubicBezTo>
                    <a:pt x="3389" y="4634"/>
                    <a:pt x="1" y="5414"/>
                    <a:pt x="1" y="5414"/>
                  </a:cubicBezTo>
                  <a:cubicBezTo>
                    <a:pt x="1" y="5414"/>
                    <a:pt x="7" y="6229"/>
                    <a:pt x="9" y="6380"/>
                  </a:cubicBezTo>
                  <a:cubicBezTo>
                    <a:pt x="12" y="6450"/>
                    <a:pt x="16" y="6527"/>
                    <a:pt x="69" y="6576"/>
                  </a:cubicBezTo>
                  <a:cubicBezTo>
                    <a:pt x="108" y="6611"/>
                    <a:pt x="170" y="6617"/>
                    <a:pt x="225" y="6622"/>
                  </a:cubicBezTo>
                  <a:cubicBezTo>
                    <a:pt x="3477" y="6887"/>
                    <a:pt x="8825" y="7443"/>
                    <a:pt x="9997" y="7443"/>
                  </a:cubicBezTo>
                  <a:cubicBezTo>
                    <a:pt x="11168" y="7443"/>
                    <a:pt x="12308" y="6646"/>
                    <a:pt x="10694" y="4744"/>
                  </a:cubicBezTo>
                  <a:cubicBezTo>
                    <a:pt x="10555" y="4485"/>
                    <a:pt x="10353" y="4265"/>
                    <a:pt x="10153" y="4050"/>
                  </a:cubicBezTo>
                  <a:cubicBezTo>
                    <a:pt x="8730" y="2508"/>
                    <a:pt x="7261" y="936"/>
                    <a:pt x="5383"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1"/>
            <p:cNvSpPr/>
            <p:nvPr/>
          </p:nvSpPr>
          <p:spPr>
            <a:xfrm>
              <a:off x="844250" y="2453525"/>
              <a:ext cx="13975" cy="32475"/>
            </a:xfrm>
            <a:custGeom>
              <a:avLst/>
              <a:gdLst/>
              <a:ahLst/>
              <a:cxnLst/>
              <a:rect l="l" t="t" r="r" b="b"/>
              <a:pathLst>
                <a:path w="559" h="1299" extrusionOk="0">
                  <a:moveTo>
                    <a:pt x="172" y="1"/>
                  </a:moveTo>
                  <a:cubicBezTo>
                    <a:pt x="161" y="1"/>
                    <a:pt x="150" y="4"/>
                    <a:pt x="139" y="9"/>
                  </a:cubicBezTo>
                  <a:cubicBezTo>
                    <a:pt x="126" y="22"/>
                    <a:pt x="117" y="40"/>
                    <a:pt x="115" y="57"/>
                  </a:cubicBezTo>
                  <a:cubicBezTo>
                    <a:pt x="36" y="437"/>
                    <a:pt x="3" y="824"/>
                    <a:pt x="20" y="1210"/>
                  </a:cubicBezTo>
                  <a:lnTo>
                    <a:pt x="1" y="1283"/>
                  </a:lnTo>
                  <a:lnTo>
                    <a:pt x="396" y="1298"/>
                  </a:lnTo>
                  <a:cubicBezTo>
                    <a:pt x="447" y="938"/>
                    <a:pt x="499" y="580"/>
                    <a:pt x="552" y="222"/>
                  </a:cubicBezTo>
                  <a:cubicBezTo>
                    <a:pt x="559" y="189"/>
                    <a:pt x="556" y="156"/>
                    <a:pt x="545" y="125"/>
                  </a:cubicBezTo>
                  <a:cubicBezTo>
                    <a:pt x="526" y="88"/>
                    <a:pt x="482" y="73"/>
                    <a:pt x="442" y="62"/>
                  </a:cubicBezTo>
                  <a:cubicBezTo>
                    <a:pt x="361" y="38"/>
                    <a:pt x="277" y="20"/>
                    <a:pt x="194" y="5"/>
                  </a:cubicBezTo>
                  <a:cubicBezTo>
                    <a:pt x="187" y="2"/>
                    <a:pt x="180" y="1"/>
                    <a:pt x="17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1"/>
            <p:cNvSpPr/>
            <p:nvPr/>
          </p:nvSpPr>
          <p:spPr>
            <a:xfrm>
              <a:off x="813850" y="2451000"/>
              <a:ext cx="39975" cy="32800"/>
            </a:xfrm>
            <a:custGeom>
              <a:avLst/>
              <a:gdLst/>
              <a:ahLst/>
              <a:cxnLst/>
              <a:rect l="l" t="t" r="r" b="b"/>
              <a:pathLst>
                <a:path w="1599" h="1312" extrusionOk="0">
                  <a:moveTo>
                    <a:pt x="123" y="0"/>
                  </a:moveTo>
                  <a:lnTo>
                    <a:pt x="149" y="215"/>
                  </a:lnTo>
                  <a:cubicBezTo>
                    <a:pt x="145" y="209"/>
                    <a:pt x="139" y="206"/>
                    <a:pt x="134" y="206"/>
                  </a:cubicBezTo>
                  <a:cubicBezTo>
                    <a:pt x="114" y="206"/>
                    <a:pt x="89" y="239"/>
                    <a:pt x="86" y="266"/>
                  </a:cubicBezTo>
                  <a:cubicBezTo>
                    <a:pt x="59" y="481"/>
                    <a:pt x="33" y="696"/>
                    <a:pt x="7" y="909"/>
                  </a:cubicBezTo>
                  <a:cubicBezTo>
                    <a:pt x="0" y="940"/>
                    <a:pt x="4" y="973"/>
                    <a:pt x="18" y="1002"/>
                  </a:cubicBezTo>
                  <a:cubicBezTo>
                    <a:pt x="37" y="1030"/>
                    <a:pt x="77" y="1039"/>
                    <a:pt x="110" y="1046"/>
                  </a:cubicBezTo>
                  <a:lnTo>
                    <a:pt x="1469" y="1311"/>
                  </a:lnTo>
                  <a:cubicBezTo>
                    <a:pt x="1478" y="1046"/>
                    <a:pt x="1485" y="773"/>
                    <a:pt x="1577" y="523"/>
                  </a:cubicBezTo>
                  <a:cubicBezTo>
                    <a:pt x="1590" y="490"/>
                    <a:pt x="1599" y="455"/>
                    <a:pt x="1599" y="420"/>
                  </a:cubicBezTo>
                  <a:cubicBezTo>
                    <a:pt x="1590" y="338"/>
                    <a:pt x="1500" y="295"/>
                    <a:pt x="1421" y="268"/>
                  </a:cubicBezTo>
                  <a:cubicBezTo>
                    <a:pt x="1001" y="125"/>
                    <a:pt x="564" y="35"/>
                    <a:pt x="12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1"/>
            <p:cNvSpPr/>
            <p:nvPr/>
          </p:nvSpPr>
          <p:spPr>
            <a:xfrm>
              <a:off x="798575" y="2437475"/>
              <a:ext cx="19625" cy="48450"/>
            </a:xfrm>
            <a:custGeom>
              <a:avLst/>
              <a:gdLst/>
              <a:ahLst/>
              <a:cxnLst/>
              <a:rect l="l" t="t" r="r" b="b"/>
              <a:pathLst>
                <a:path w="785" h="1938" extrusionOk="0">
                  <a:moveTo>
                    <a:pt x="405" y="1"/>
                  </a:moveTo>
                  <a:cubicBezTo>
                    <a:pt x="388" y="1"/>
                    <a:pt x="373" y="4"/>
                    <a:pt x="361" y="14"/>
                  </a:cubicBezTo>
                  <a:cubicBezTo>
                    <a:pt x="347" y="27"/>
                    <a:pt x="336" y="45"/>
                    <a:pt x="332" y="62"/>
                  </a:cubicBezTo>
                  <a:cubicBezTo>
                    <a:pt x="139" y="559"/>
                    <a:pt x="27" y="1084"/>
                    <a:pt x="5" y="1615"/>
                  </a:cubicBezTo>
                  <a:cubicBezTo>
                    <a:pt x="0" y="1699"/>
                    <a:pt x="3" y="1793"/>
                    <a:pt x="64" y="1850"/>
                  </a:cubicBezTo>
                  <a:cubicBezTo>
                    <a:pt x="112" y="1896"/>
                    <a:pt x="183" y="1905"/>
                    <a:pt x="246" y="1909"/>
                  </a:cubicBezTo>
                  <a:lnTo>
                    <a:pt x="532" y="1938"/>
                  </a:lnTo>
                  <a:lnTo>
                    <a:pt x="532" y="1938"/>
                  </a:lnTo>
                  <a:lnTo>
                    <a:pt x="503" y="1833"/>
                  </a:lnTo>
                  <a:cubicBezTo>
                    <a:pt x="556" y="1306"/>
                    <a:pt x="644" y="783"/>
                    <a:pt x="763" y="269"/>
                  </a:cubicBezTo>
                  <a:cubicBezTo>
                    <a:pt x="776" y="212"/>
                    <a:pt x="785" y="139"/>
                    <a:pt x="738" y="102"/>
                  </a:cubicBezTo>
                  <a:cubicBezTo>
                    <a:pt x="721" y="89"/>
                    <a:pt x="701" y="80"/>
                    <a:pt x="679" y="73"/>
                  </a:cubicBezTo>
                  <a:lnTo>
                    <a:pt x="466" y="12"/>
                  </a:lnTo>
                  <a:cubicBezTo>
                    <a:pt x="447" y="6"/>
                    <a:pt x="425" y="1"/>
                    <a:pt x="4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1"/>
            <p:cNvSpPr/>
            <p:nvPr/>
          </p:nvSpPr>
          <p:spPr>
            <a:xfrm>
              <a:off x="802200" y="2438425"/>
              <a:ext cx="25125" cy="48400"/>
            </a:xfrm>
            <a:custGeom>
              <a:avLst/>
              <a:gdLst/>
              <a:ahLst/>
              <a:cxnLst/>
              <a:rect l="l" t="t" r="r" b="b"/>
              <a:pathLst>
                <a:path w="1005" h="1936" extrusionOk="0">
                  <a:moveTo>
                    <a:pt x="261" y="0"/>
                  </a:moveTo>
                  <a:cubicBezTo>
                    <a:pt x="237" y="0"/>
                    <a:pt x="0" y="1858"/>
                    <a:pt x="0" y="1858"/>
                  </a:cubicBezTo>
                  <a:lnTo>
                    <a:pt x="618" y="1935"/>
                  </a:lnTo>
                  <a:cubicBezTo>
                    <a:pt x="618" y="1935"/>
                    <a:pt x="976" y="174"/>
                    <a:pt x="989" y="126"/>
                  </a:cubicBezTo>
                  <a:cubicBezTo>
                    <a:pt x="1004" y="79"/>
                    <a:pt x="275" y="66"/>
                    <a:pt x="262" y="3"/>
                  </a:cubicBezTo>
                  <a:cubicBezTo>
                    <a:pt x="261" y="1"/>
                    <a:pt x="261" y="0"/>
                    <a:pt x="26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21"/>
            <p:cNvSpPr/>
            <p:nvPr/>
          </p:nvSpPr>
          <p:spPr>
            <a:xfrm>
              <a:off x="814500" y="2461350"/>
              <a:ext cx="30375" cy="36225"/>
            </a:xfrm>
            <a:custGeom>
              <a:avLst/>
              <a:gdLst/>
              <a:ahLst/>
              <a:cxnLst/>
              <a:rect l="l" t="t" r="r" b="b"/>
              <a:pathLst>
                <a:path w="1215" h="1449" extrusionOk="0">
                  <a:moveTo>
                    <a:pt x="306" y="1"/>
                  </a:moveTo>
                  <a:cubicBezTo>
                    <a:pt x="266" y="1"/>
                    <a:pt x="234" y="41"/>
                    <a:pt x="211" y="78"/>
                  </a:cubicBezTo>
                  <a:cubicBezTo>
                    <a:pt x="51" y="370"/>
                    <a:pt x="3" y="711"/>
                    <a:pt x="75" y="1036"/>
                  </a:cubicBezTo>
                  <a:lnTo>
                    <a:pt x="0" y="1317"/>
                  </a:lnTo>
                  <a:lnTo>
                    <a:pt x="501" y="1449"/>
                  </a:lnTo>
                  <a:lnTo>
                    <a:pt x="576" y="1058"/>
                  </a:lnTo>
                  <a:lnTo>
                    <a:pt x="940" y="1097"/>
                  </a:lnTo>
                  <a:cubicBezTo>
                    <a:pt x="1070" y="937"/>
                    <a:pt x="1156" y="750"/>
                    <a:pt x="1195" y="548"/>
                  </a:cubicBezTo>
                  <a:cubicBezTo>
                    <a:pt x="1208" y="473"/>
                    <a:pt x="1215" y="394"/>
                    <a:pt x="1186" y="324"/>
                  </a:cubicBezTo>
                  <a:cubicBezTo>
                    <a:pt x="1159" y="264"/>
                    <a:pt x="1097" y="212"/>
                    <a:pt x="1031" y="212"/>
                  </a:cubicBezTo>
                  <a:cubicBezTo>
                    <a:pt x="1023" y="212"/>
                    <a:pt x="1015" y="213"/>
                    <a:pt x="1006" y="214"/>
                  </a:cubicBezTo>
                  <a:cubicBezTo>
                    <a:pt x="934" y="230"/>
                    <a:pt x="860" y="303"/>
                    <a:pt x="798" y="303"/>
                  </a:cubicBezTo>
                  <a:cubicBezTo>
                    <a:pt x="781" y="303"/>
                    <a:pt x="764" y="297"/>
                    <a:pt x="749" y="282"/>
                  </a:cubicBezTo>
                  <a:cubicBezTo>
                    <a:pt x="806" y="219"/>
                    <a:pt x="723" y="116"/>
                    <a:pt x="639" y="116"/>
                  </a:cubicBezTo>
                  <a:cubicBezTo>
                    <a:pt x="632" y="116"/>
                    <a:pt x="626" y="116"/>
                    <a:pt x="620" y="118"/>
                  </a:cubicBezTo>
                  <a:cubicBezTo>
                    <a:pt x="530" y="135"/>
                    <a:pt x="473" y="221"/>
                    <a:pt x="424" y="300"/>
                  </a:cubicBezTo>
                  <a:cubicBezTo>
                    <a:pt x="310" y="269"/>
                    <a:pt x="431" y="21"/>
                    <a:pt x="314" y="1"/>
                  </a:cubicBezTo>
                  <a:cubicBezTo>
                    <a:pt x="311" y="1"/>
                    <a:pt x="309" y="1"/>
                    <a:pt x="306"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21"/>
            <p:cNvSpPr/>
            <p:nvPr/>
          </p:nvSpPr>
          <p:spPr>
            <a:xfrm>
              <a:off x="595000" y="2592075"/>
              <a:ext cx="293925" cy="183200"/>
            </a:xfrm>
            <a:custGeom>
              <a:avLst/>
              <a:gdLst/>
              <a:ahLst/>
              <a:cxnLst/>
              <a:rect l="l" t="t" r="r" b="b"/>
              <a:pathLst>
                <a:path w="11757" h="7328" extrusionOk="0">
                  <a:moveTo>
                    <a:pt x="9568" y="1"/>
                  </a:moveTo>
                  <a:cubicBezTo>
                    <a:pt x="9445" y="1"/>
                    <a:pt x="9373" y="23"/>
                    <a:pt x="9373" y="23"/>
                  </a:cubicBezTo>
                  <a:lnTo>
                    <a:pt x="4535" y="1361"/>
                  </a:lnTo>
                  <a:cubicBezTo>
                    <a:pt x="4535" y="1361"/>
                    <a:pt x="4535" y="1360"/>
                    <a:pt x="4533" y="1360"/>
                  </a:cubicBezTo>
                  <a:cubicBezTo>
                    <a:pt x="4524" y="1360"/>
                    <a:pt x="4473" y="1371"/>
                    <a:pt x="4186" y="1506"/>
                  </a:cubicBezTo>
                  <a:cubicBezTo>
                    <a:pt x="3297" y="1919"/>
                    <a:pt x="2346" y="2187"/>
                    <a:pt x="1401" y="2452"/>
                  </a:cubicBezTo>
                  <a:lnTo>
                    <a:pt x="0" y="3195"/>
                  </a:lnTo>
                  <a:cubicBezTo>
                    <a:pt x="211" y="4073"/>
                    <a:pt x="494" y="4956"/>
                    <a:pt x="1039" y="5678"/>
                  </a:cubicBezTo>
                  <a:cubicBezTo>
                    <a:pt x="1573" y="6385"/>
                    <a:pt x="2398" y="6920"/>
                    <a:pt x="3281" y="6920"/>
                  </a:cubicBezTo>
                  <a:cubicBezTo>
                    <a:pt x="3299" y="6920"/>
                    <a:pt x="3316" y="6920"/>
                    <a:pt x="3334" y="6919"/>
                  </a:cubicBezTo>
                  <a:cubicBezTo>
                    <a:pt x="4098" y="6902"/>
                    <a:pt x="4794" y="6502"/>
                    <a:pt x="5451" y="6111"/>
                  </a:cubicBezTo>
                  <a:lnTo>
                    <a:pt x="6578" y="5441"/>
                  </a:lnTo>
                  <a:lnTo>
                    <a:pt x="6701" y="5369"/>
                  </a:lnTo>
                  <a:lnTo>
                    <a:pt x="6701" y="5369"/>
                  </a:lnTo>
                  <a:cubicBezTo>
                    <a:pt x="6611" y="5927"/>
                    <a:pt x="6562" y="6491"/>
                    <a:pt x="6556" y="7055"/>
                  </a:cubicBezTo>
                  <a:cubicBezTo>
                    <a:pt x="6780" y="7145"/>
                    <a:pt x="7482" y="7275"/>
                    <a:pt x="7735" y="7328"/>
                  </a:cubicBezTo>
                  <a:cubicBezTo>
                    <a:pt x="9090" y="3842"/>
                    <a:pt x="11756" y="1831"/>
                    <a:pt x="10933" y="812"/>
                  </a:cubicBezTo>
                  <a:cubicBezTo>
                    <a:pt x="10366" y="110"/>
                    <a:pt x="9840" y="1"/>
                    <a:pt x="9568"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1"/>
            <p:cNvSpPr/>
            <p:nvPr/>
          </p:nvSpPr>
          <p:spPr>
            <a:xfrm>
              <a:off x="665150" y="2449075"/>
              <a:ext cx="87325" cy="55425"/>
            </a:xfrm>
            <a:custGeom>
              <a:avLst/>
              <a:gdLst/>
              <a:ahLst/>
              <a:cxnLst/>
              <a:rect l="l" t="t" r="r" b="b"/>
              <a:pathLst>
                <a:path w="3493" h="2217" extrusionOk="0">
                  <a:moveTo>
                    <a:pt x="2215" y="0"/>
                  </a:moveTo>
                  <a:cubicBezTo>
                    <a:pt x="2182" y="0"/>
                    <a:pt x="2151" y="7"/>
                    <a:pt x="2122" y="20"/>
                  </a:cubicBezTo>
                  <a:lnTo>
                    <a:pt x="1380" y="303"/>
                  </a:lnTo>
                  <a:lnTo>
                    <a:pt x="1" y="703"/>
                  </a:lnTo>
                  <a:lnTo>
                    <a:pt x="1749" y="2216"/>
                  </a:lnTo>
                  <a:cubicBezTo>
                    <a:pt x="2379" y="1887"/>
                    <a:pt x="2966" y="1478"/>
                    <a:pt x="3493" y="1002"/>
                  </a:cubicBezTo>
                  <a:cubicBezTo>
                    <a:pt x="3119" y="655"/>
                    <a:pt x="2722" y="334"/>
                    <a:pt x="2302" y="44"/>
                  </a:cubicBezTo>
                  <a:cubicBezTo>
                    <a:pt x="2276" y="22"/>
                    <a:pt x="2247" y="7"/>
                    <a:pt x="2215"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1"/>
            <p:cNvSpPr/>
            <p:nvPr/>
          </p:nvSpPr>
          <p:spPr>
            <a:xfrm>
              <a:off x="569950" y="2460825"/>
              <a:ext cx="147500" cy="211050"/>
            </a:xfrm>
            <a:custGeom>
              <a:avLst/>
              <a:gdLst/>
              <a:ahLst/>
              <a:cxnLst/>
              <a:rect l="l" t="t" r="r" b="b"/>
              <a:pathLst>
                <a:path w="5900" h="8442" extrusionOk="0">
                  <a:moveTo>
                    <a:pt x="4111" y="0"/>
                  </a:moveTo>
                  <a:cubicBezTo>
                    <a:pt x="3859" y="0"/>
                    <a:pt x="3602" y="34"/>
                    <a:pt x="3354" y="99"/>
                  </a:cubicBezTo>
                  <a:cubicBezTo>
                    <a:pt x="3045" y="213"/>
                    <a:pt x="2750" y="365"/>
                    <a:pt x="2476" y="549"/>
                  </a:cubicBezTo>
                  <a:cubicBezTo>
                    <a:pt x="2258" y="743"/>
                    <a:pt x="2056" y="949"/>
                    <a:pt x="1870" y="1173"/>
                  </a:cubicBezTo>
                  <a:cubicBezTo>
                    <a:pt x="1044" y="2146"/>
                    <a:pt x="431" y="3317"/>
                    <a:pt x="216" y="4577"/>
                  </a:cubicBezTo>
                  <a:cubicBezTo>
                    <a:pt x="1" y="5836"/>
                    <a:pt x="203" y="7180"/>
                    <a:pt x="877" y="8262"/>
                  </a:cubicBezTo>
                  <a:cubicBezTo>
                    <a:pt x="910" y="8317"/>
                    <a:pt x="947" y="8372"/>
                    <a:pt x="1002" y="8403"/>
                  </a:cubicBezTo>
                  <a:cubicBezTo>
                    <a:pt x="1052" y="8428"/>
                    <a:pt x="1105" y="8441"/>
                    <a:pt x="1160" y="8441"/>
                  </a:cubicBezTo>
                  <a:cubicBezTo>
                    <a:pt x="1168" y="8441"/>
                    <a:pt x="1176" y="8441"/>
                    <a:pt x="1184" y="8440"/>
                  </a:cubicBezTo>
                  <a:cubicBezTo>
                    <a:pt x="1564" y="8438"/>
                    <a:pt x="1927" y="8286"/>
                    <a:pt x="2274" y="8137"/>
                  </a:cubicBezTo>
                  <a:lnTo>
                    <a:pt x="5676" y="6690"/>
                  </a:lnTo>
                  <a:cubicBezTo>
                    <a:pt x="5708" y="6681"/>
                    <a:pt x="5737" y="6661"/>
                    <a:pt x="5761" y="6635"/>
                  </a:cubicBezTo>
                  <a:cubicBezTo>
                    <a:pt x="5803" y="6580"/>
                    <a:pt x="5774" y="6499"/>
                    <a:pt x="5741" y="6435"/>
                  </a:cubicBezTo>
                  <a:cubicBezTo>
                    <a:pt x="5621" y="6200"/>
                    <a:pt x="5467" y="5985"/>
                    <a:pt x="5285" y="5794"/>
                  </a:cubicBezTo>
                  <a:lnTo>
                    <a:pt x="5900" y="1459"/>
                  </a:lnTo>
                  <a:cubicBezTo>
                    <a:pt x="5763" y="859"/>
                    <a:pt x="5524" y="317"/>
                    <a:pt x="4865" y="110"/>
                  </a:cubicBezTo>
                  <a:cubicBezTo>
                    <a:pt x="4630" y="36"/>
                    <a:pt x="4373" y="0"/>
                    <a:pt x="411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21"/>
            <p:cNvSpPr/>
            <p:nvPr/>
          </p:nvSpPr>
          <p:spPr>
            <a:xfrm>
              <a:off x="641500" y="2473075"/>
              <a:ext cx="186575" cy="137150"/>
            </a:xfrm>
            <a:custGeom>
              <a:avLst/>
              <a:gdLst/>
              <a:ahLst/>
              <a:cxnLst/>
              <a:rect l="l" t="t" r="r" b="b"/>
              <a:pathLst>
                <a:path w="7463" h="5486" extrusionOk="0">
                  <a:moveTo>
                    <a:pt x="6958" y="677"/>
                  </a:moveTo>
                  <a:lnTo>
                    <a:pt x="6916" y="696"/>
                  </a:lnTo>
                  <a:lnTo>
                    <a:pt x="6943" y="700"/>
                  </a:lnTo>
                  <a:lnTo>
                    <a:pt x="6943" y="700"/>
                  </a:lnTo>
                  <a:lnTo>
                    <a:pt x="6958" y="677"/>
                  </a:lnTo>
                  <a:close/>
                  <a:moveTo>
                    <a:pt x="1877" y="1"/>
                  </a:moveTo>
                  <a:cubicBezTo>
                    <a:pt x="1855" y="1"/>
                    <a:pt x="1834" y="1"/>
                    <a:pt x="1812" y="2"/>
                  </a:cubicBezTo>
                  <a:cubicBezTo>
                    <a:pt x="1375" y="26"/>
                    <a:pt x="986" y="281"/>
                    <a:pt x="653" y="565"/>
                  </a:cubicBezTo>
                  <a:cubicBezTo>
                    <a:pt x="415" y="767"/>
                    <a:pt x="187" y="1004"/>
                    <a:pt x="103" y="1305"/>
                  </a:cubicBezTo>
                  <a:cubicBezTo>
                    <a:pt x="0" y="1669"/>
                    <a:pt x="128" y="2056"/>
                    <a:pt x="264" y="2409"/>
                  </a:cubicBezTo>
                  <a:cubicBezTo>
                    <a:pt x="433" y="2857"/>
                    <a:pt x="620" y="3303"/>
                    <a:pt x="903" y="3692"/>
                  </a:cubicBezTo>
                  <a:cubicBezTo>
                    <a:pt x="1393" y="4364"/>
                    <a:pt x="2144" y="4814"/>
                    <a:pt x="2934" y="5071"/>
                  </a:cubicBezTo>
                  <a:cubicBezTo>
                    <a:pt x="3725" y="5330"/>
                    <a:pt x="4562" y="5411"/>
                    <a:pt x="5394" y="5466"/>
                  </a:cubicBezTo>
                  <a:cubicBezTo>
                    <a:pt x="5548" y="5477"/>
                    <a:pt x="5703" y="5486"/>
                    <a:pt x="5858" y="5486"/>
                  </a:cubicBezTo>
                  <a:cubicBezTo>
                    <a:pt x="6068" y="5486"/>
                    <a:pt x="6278" y="5469"/>
                    <a:pt x="6481" y="5416"/>
                  </a:cubicBezTo>
                  <a:cubicBezTo>
                    <a:pt x="6833" y="5321"/>
                    <a:pt x="7169" y="5095"/>
                    <a:pt x="7305" y="4757"/>
                  </a:cubicBezTo>
                  <a:cubicBezTo>
                    <a:pt x="7386" y="4557"/>
                    <a:pt x="7390" y="4335"/>
                    <a:pt x="7395" y="4118"/>
                  </a:cubicBezTo>
                  <a:lnTo>
                    <a:pt x="7463" y="762"/>
                  </a:lnTo>
                  <a:lnTo>
                    <a:pt x="6943" y="700"/>
                  </a:lnTo>
                  <a:lnTo>
                    <a:pt x="6943" y="700"/>
                  </a:lnTo>
                  <a:lnTo>
                    <a:pt x="5655" y="2772"/>
                  </a:lnTo>
                  <a:lnTo>
                    <a:pt x="3578" y="922"/>
                  </a:lnTo>
                  <a:cubicBezTo>
                    <a:pt x="3389" y="753"/>
                    <a:pt x="3198" y="584"/>
                    <a:pt x="2994" y="433"/>
                  </a:cubicBezTo>
                  <a:cubicBezTo>
                    <a:pt x="2666" y="193"/>
                    <a:pt x="2281" y="1"/>
                    <a:pt x="1877"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21"/>
            <p:cNvSpPr/>
            <p:nvPr/>
          </p:nvSpPr>
          <p:spPr>
            <a:xfrm>
              <a:off x="699150" y="2370050"/>
              <a:ext cx="111375" cy="118150"/>
            </a:xfrm>
            <a:custGeom>
              <a:avLst/>
              <a:gdLst/>
              <a:ahLst/>
              <a:cxnLst/>
              <a:rect l="l" t="t" r="r" b="b"/>
              <a:pathLst>
                <a:path w="4455" h="4726" extrusionOk="0">
                  <a:moveTo>
                    <a:pt x="2397" y="0"/>
                  </a:moveTo>
                  <a:cubicBezTo>
                    <a:pt x="2365" y="0"/>
                    <a:pt x="2332" y="1"/>
                    <a:pt x="2300" y="3"/>
                  </a:cubicBezTo>
                  <a:cubicBezTo>
                    <a:pt x="1551" y="47"/>
                    <a:pt x="1182" y="805"/>
                    <a:pt x="714" y="1389"/>
                  </a:cubicBezTo>
                  <a:cubicBezTo>
                    <a:pt x="189" y="2046"/>
                    <a:pt x="0" y="2759"/>
                    <a:pt x="1039" y="3559"/>
                  </a:cubicBezTo>
                  <a:cubicBezTo>
                    <a:pt x="1557" y="3956"/>
                    <a:pt x="1858" y="4710"/>
                    <a:pt x="2513" y="4725"/>
                  </a:cubicBezTo>
                  <a:cubicBezTo>
                    <a:pt x="2535" y="4726"/>
                    <a:pt x="2556" y="4726"/>
                    <a:pt x="2577" y="4726"/>
                  </a:cubicBezTo>
                  <a:cubicBezTo>
                    <a:pt x="4210" y="4726"/>
                    <a:pt x="4100" y="3237"/>
                    <a:pt x="4388" y="1650"/>
                  </a:cubicBezTo>
                  <a:cubicBezTo>
                    <a:pt x="4412" y="1516"/>
                    <a:pt x="4454" y="1382"/>
                    <a:pt x="4441" y="1249"/>
                  </a:cubicBezTo>
                  <a:cubicBezTo>
                    <a:pt x="4404" y="864"/>
                    <a:pt x="4039" y="603"/>
                    <a:pt x="3699" y="418"/>
                  </a:cubicBezTo>
                  <a:cubicBezTo>
                    <a:pt x="3295" y="197"/>
                    <a:pt x="2854" y="0"/>
                    <a:pt x="2397"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1"/>
            <p:cNvSpPr/>
            <p:nvPr/>
          </p:nvSpPr>
          <p:spPr>
            <a:xfrm>
              <a:off x="773650" y="2437750"/>
              <a:ext cx="18750" cy="25950"/>
            </a:xfrm>
            <a:custGeom>
              <a:avLst/>
              <a:gdLst/>
              <a:ahLst/>
              <a:cxnLst/>
              <a:rect l="l" t="t" r="r" b="b"/>
              <a:pathLst>
                <a:path w="750" h="1038" extrusionOk="0">
                  <a:moveTo>
                    <a:pt x="574" y="1"/>
                  </a:moveTo>
                  <a:lnTo>
                    <a:pt x="571" y="3"/>
                  </a:lnTo>
                  <a:lnTo>
                    <a:pt x="569" y="3"/>
                  </a:lnTo>
                  <a:cubicBezTo>
                    <a:pt x="567" y="3"/>
                    <a:pt x="566" y="3"/>
                    <a:pt x="564" y="3"/>
                  </a:cubicBezTo>
                  <a:cubicBezTo>
                    <a:pt x="549" y="3"/>
                    <a:pt x="538" y="11"/>
                    <a:pt x="530" y="25"/>
                  </a:cubicBezTo>
                  <a:cubicBezTo>
                    <a:pt x="398" y="272"/>
                    <a:pt x="430" y="576"/>
                    <a:pt x="587" y="801"/>
                  </a:cubicBezTo>
                  <a:lnTo>
                    <a:pt x="587" y="801"/>
                  </a:lnTo>
                  <a:cubicBezTo>
                    <a:pt x="567" y="819"/>
                    <a:pt x="533" y="829"/>
                    <a:pt x="512" y="836"/>
                  </a:cubicBezTo>
                  <a:cubicBezTo>
                    <a:pt x="462" y="851"/>
                    <a:pt x="409" y="864"/>
                    <a:pt x="356" y="871"/>
                  </a:cubicBezTo>
                  <a:cubicBezTo>
                    <a:pt x="253" y="884"/>
                    <a:pt x="150" y="868"/>
                    <a:pt x="47" y="901"/>
                  </a:cubicBezTo>
                  <a:cubicBezTo>
                    <a:pt x="7" y="912"/>
                    <a:pt x="0" y="967"/>
                    <a:pt x="36" y="989"/>
                  </a:cubicBezTo>
                  <a:cubicBezTo>
                    <a:pt x="91" y="1025"/>
                    <a:pt x="155" y="1038"/>
                    <a:pt x="221" y="1038"/>
                  </a:cubicBezTo>
                  <a:cubicBezTo>
                    <a:pt x="302" y="1038"/>
                    <a:pt x="387" y="1018"/>
                    <a:pt x="459" y="996"/>
                  </a:cubicBezTo>
                  <a:cubicBezTo>
                    <a:pt x="525" y="980"/>
                    <a:pt x="587" y="954"/>
                    <a:pt x="646" y="921"/>
                  </a:cubicBezTo>
                  <a:cubicBezTo>
                    <a:pt x="690" y="893"/>
                    <a:pt x="749" y="829"/>
                    <a:pt x="725" y="772"/>
                  </a:cubicBezTo>
                  <a:cubicBezTo>
                    <a:pt x="710" y="743"/>
                    <a:pt x="692" y="717"/>
                    <a:pt x="670" y="693"/>
                  </a:cubicBezTo>
                  <a:cubicBezTo>
                    <a:pt x="655" y="669"/>
                    <a:pt x="642" y="644"/>
                    <a:pt x="629" y="618"/>
                  </a:cubicBezTo>
                  <a:cubicBezTo>
                    <a:pt x="600" y="561"/>
                    <a:pt x="582" y="500"/>
                    <a:pt x="574" y="438"/>
                  </a:cubicBezTo>
                  <a:cubicBezTo>
                    <a:pt x="565" y="377"/>
                    <a:pt x="565" y="315"/>
                    <a:pt x="574" y="254"/>
                  </a:cubicBezTo>
                  <a:cubicBezTo>
                    <a:pt x="582" y="183"/>
                    <a:pt x="613" y="115"/>
                    <a:pt x="613" y="45"/>
                  </a:cubicBezTo>
                  <a:cubicBezTo>
                    <a:pt x="613" y="30"/>
                    <a:pt x="604" y="14"/>
                    <a:pt x="591" y="8"/>
                  </a:cubicBezTo>
                  <a:cubicBezTo>
                    <a:pt x="585" y="3"/>
                    <a:pt x="580" y="1"/>
                    <a:pt x="57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1"/>
            <p:cNvSpPr/>
            <p:nvPr/>
          </p:nvSpPr>
          <p:spPr>
            <a:xfrm>
              <a:off x="763050" y="2436775"/>
              <a:ext cx="8800" cy="8600"/>
            </a:xfrm>
            <a:custGeom>
              <a:avLst/>
              <a:gdLst/>
              <a:ahLst/>
              <a:cxnLst/>
              <a:rect l="l" t="t" r="r" b="b"/>
              <a:pathLst>
                <a:path w="352" h="344" extrusionOk="0">
                  <a:moveTo>
                    <a:pt x="181" y="0"/>
                  </a:moveTo>
                  <a:cubicBezTo>
                    <a:pt x="165" y="0"/>
                    <a:pt x="150" y="2"/>
                    <a:pt x="135" y="7"/>
                  </a:cubicBezTo>
                  <a:cubicBezTo>
                    <a:pt x="106" y="14"/>
                    <a:pt x="82" y="29"/>
                    <a:pt x="60" y="51"/>
                  </a:cubicBezTo>
                  <a:cubicBezTo>
                    <a:pt x="18" y="93"/>
                    <a:pt x="1" y="156"/>
                    <a:pt x="16" y="216"/>
                  </a:cubicBezTo>
                  <a:cubicBezTo>
                    <a:pt x="16" y="218"/>
                    <a:pt x="16" y="220"/>
                    <a:pt x="18" y="222"/>
                  </a:cubicBezTo>
                  <a:cubicBezTo>
                    <a:pt x="39" y="299"/>
                    <a:pt x="107" y="344"/>
                    <a:pt x="177" y="344"/>
                  </a:cubicBezTo>
                  <a:cubicBezTo>
                    <a:pt x="219" y="344"/>
                    <a:pt x="261" y="328"/>
                    <a:pt x="295" y="295"/>
                  </a:cubicBezTo>
                  <a:lnTo>
                    <a:pt x="299" y="290"/>
                  </a:lnTo>
                  <a:cubicBezTo>
                    <a:pt x="321" y="271"/>
                    <a:pt x="337" y="244"/>
                    <a:pt x="343" y="216"/>
                  </a:cubicBezTo>
                  <a:cubicBezTo>
                    <a:pt x="352" y="185"/>
                    <a:pt x="352" y="154"/>
                    <a:pt x="343" y="126"/>
                  </a:cubicBezTo>
                  <a:cubicBezTo>
                    <a:pt x="337" y="97"/>
                    <a:pt x="321" y="71"/>
                    <a:pt x="299" y="51"/>
                  </a:cubicBezTo>
                  <a:cubicBezTo>
                    <a:pt x="268" y="18"/>
                    <a:pt x="225" y="0"/>
                    <a:pt x="18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21"/>
            <p:cNvSpPr/>
            <p:nvPr/>
          </p:nvSpPr>
          <p:spPr>
            <a:xfrm>
              <a:off x="792200" y="2438575"/>
              <a:ext cx="8825" cy="6900"/>
            </a:xfrm>
            <a:custGeom>
              <a:avLst/>
              <a:gdLst/>
              <a:ahLst/>
              <a:cxnLst/>
              <a:rect l="l" t="t" r="r" b="b"/>
              <a:pathLst>
                <a:path w="353" h="276" extrusionOk="0">
                  <a:moveTo>
                    <a:pt x="176" y="1"/>
                  </a:moveTo>
                  <a:cubicBezTo>
                    <a:pt x="1" y="1"/>
                    <a:pt x="1" y="275"/>
                    <a:pt x="176" y="275"/>
                  </a:cubicBezTo>
                  <a:cubicBezTo>
                    <a:pt x="352" y="275"/>
                    <a:pt x="352" y="1"/>
                    <a:pt x="17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21"/>
            <p:cNvSpPr/>
            <p:nvPr/>
          </p:nvSpPr>
          <p:spPr>
            <a:xfrm>
              <a:off x="755200" y="2421675"/>
              <a:ext cx="23325" cy="8750"/>
            </a:xfrm>
            <a:custGeom>
              <a:avLst/>
              <a:gdLst/>
              <a:ahLst/>
              <a:cxnLst/>
              <a:rect l="l" t="t" r="r" b="b"/>
              <a:pathLst>
                <a:path w="933" h="350" extrusionOk="0">
                  <a:moveTo>
                    <a:pt x="520" y="1"/>
                  </a:moveTo>
                  <a:cubicBezTo>
                    <a:pt x="462" y="1"/>
                    <a:pt x="404" y="7"/>
                    <a:pt x="348" y="20"/>
                  </a:cubicBezTo>
                  <a:cubicBezTo>
                    <a:pt x="262" y="38"/>
                    <a:pt x="183" y="73"/>
                    <a:pt x="115" y="126"/>
                  </a:cubicBezTo>
                  <a:cubicBezTo>
                    <a:pt x="82" y="150"/>
                    <a:pt x="53" y="178"/>
                    <a:pt x="29" y="214"/>
                  </a:cubicBezTo>
                  <a:cubicBezTo>
                    <a:pt x="9" y="249"/>
                    <a:pt x="1" y="288"/>
                    <a:pt x="7" y="328"/>
                  </a:cubicBezTo>
                  <a:cubicBezTo>
                    <a:pt x="11" y="342"/>
                    <a:pt x="23" y="349"/>
                    <a:pt x="35" y="349"/>
                  </a:cubicBezTo>
                  <a:cubicBezTo>
                    <a:pt x="43" y="349"/>
                    <a:pt x="50" y="347"/>
                    <a:pt x="55" y="341"/>
                  </a:cubicBezTo>
                  <a:cubicBezTo>
                    <a:pt x="66" y="328"/>
                    <a:pt x="75" y="317"/>
                    <a:pt x="84" y="304"/>
                  </a:cubicBezTo>
                  <a:cubicBezTo>
                    <a:pt x="93" y="290"/>
                    <a:pt x="106" y="284"/>
                    <a:pt x="115" y="271"/>
                  </a:cubicBezTo>
                  <a:cubicBezTo>
                    <a:pt x="137" y="246"/>
                    <a:pt x="161" y="225"/>
                    <a:pt x="189" y="207"/>
                  </a:cubicBezTo>
                  <a:cubicBezTo>
                    <a:pt x="251" y="172"/>
                    <a:pt x="317" y="150"/>
                    <a:pt x="387" y="141"/>
                  </a:cubicBezTo>
                  <a:cubicBezTo>
                    <a:pt x="426" y="135"/>
                    <a:pt x="465" y="133"/>
                    <a:pt x="504" y="133"/>
                  </a:cubicBezTo>
                  <a:cubicBezTo>
                    <a:pt x="620" y="133"/>
                    <a:pt x="736" y="157"/>
                    <a:pt x="844" y="203"/>
                  </a:cubicBezTo>
                  <a:cubicBezTo>
                    <a:pt x="849" y="205"/>
                    <a:pt x="855" y="206"/>
                    <a:pt x="861" y="206"/>
                  </a:cubicBezTo>
                  <a:cubicBezTo>
                    <a:pt x="897" y="206"/>
                    <a:pt x="932" y="164"/>
                    <a:pt x="897" y="132"/>
                  </a:cubicBezTo>
                  <a:cubicBezTo>
                    <a:pt x="826" y="69"/>
                    <a:pt x="738" y="27"/>
                    <a:pt x="644" y="11"/>
                  </a:cubicBezTo>
                  <a:cubicBezTo>
                    <a:pt x="603" y="4"/>
                    <a:pt x="561" y="1"/>
                    <a:pt x="52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21"/>
            <p:cNvSpPr/>
            <p:nvPr/>
          </p:nvSpPr>
          <p:spPr>
            <a:xfrm>
              <a:off x="789100" y="2425750"/>
              <a:ext cx="15825" cy="5075"/>
            </a:xfrm>
            <a:custGeom>
              <a:avLst/>
              <a:gdLst/>
              <a:ahLst/>
              <a:cxnLst/>
              <a:rect l="l" t="t" r="r" b="b"/>
              <a:pathLst>
                <a:path w="633" h="203" extrusionOk="0">
                  <a:moveTo>
                    <a:pt x="365" y="1"/>
                  </a:moveTo>
                  <a:cubicBezTo>
                    <a:pt x="354" y="1"/>
                    <a:pt x="344" y="1"/>
                    <a:pt x="333" y="2"/>
                  </a:cubicBezTo>
                  <a:cubicBezTo>
                    <a:pt x="235" y="7"/>
                    <a:pt x="138" y="35"/>
                    <a:pt x="52" y="83"/>
                  </a:cubicBezTo>
                  <a:cubicBezTo>
                    <a:pt x="0" y="114"/>
                    <a:pt x="19" y="200"/>
                    <a:pt x="81" y="200"/>
                  </a:cubicBezTo>
                  <a:cubicBezTo>
                    <a:pt x="81" y="200"/>
                    <a:pt x="82" y="200"/>
                    <a:pt x="83" y="200"/>
                  </a:cubicBezTo>
                  <a:lnTo>
                    <a:pt x="83" y="202"/>
                  </a:lnTo>
                  <a:cubicBezTo>
                    <a:pt x="125" y="200"/>
                    <a:pt x="166" y="193"/>
                    <a:pt x="208" y="184"/>
                  </a:cubicBezTo>
                  <a:cubicBezTo>
                    <a:pt x="250" y="178"/>
                    <a:pt x="281" y="171"/>
                    <a:pt x="318" y="169"/>
                  </a:cubicBezTo>
                  <a:cubicBezTo>
                    <a:pt x="336" y="168"/>
                    <a:pt x="353" y="167"/>
                    <a:pt x="371" y="167"/>
                  </a:cubicBezTo>
                  <a:cubicBezTo>
                    <a:pt x="388" y="167"/>
                    <a:pt x="406" y="168"/>
                    <a:pt x="423" y="169"/>
                  </a:cubicBezTo>
                  <a:lnTo>
                    <a:pt x="434" y="169"/>
                  </a:lnTo>
                  <a:cubicBezTo>
                    <a:pt x="433" y="169"/>
                    <a:pt x="453" y="172"/>
                    <a:pt x="456" y="172"/>
                  </a:cubicBezTo>
                  <a:cubicBezTo>
                    <a:pt x="457" y="172"/>
                    <a:pt x="456" y="172"/>
                    <a:pt x="454" y="171"/>
                  </a:cubicBezTo>
                  <a:lnTo>
                    <a:pt x="461" y="171"/>
                  </a:lnTo>
                  <a:cubicBezTo>
                    <a:pt x="481" y="176"/>
                    <a:pt x="498" y="178"/>
                    <a:pt x="511" y="180"/>
                  </a:cubicBezTo>
                  <a:cubicBezTo>
                    <a:pt x="527" y="184"/>
                    <a:pt x="549" y="190"/>
                    <a:pt x="568" y="190"/>
                  </a:cubicBezTo>
                  <a:cubicBezTo>
                    <a:pt x="591" y="190"/>
                    <a:pt x="612" y="182"/>
                    <a:pt x="619" y="156"/>
                  </a:cubicBezTo>
                  <a:cubicBezTo>
                    <a:pt x="632" y="112"/>
                    <a:pt x="586" y="75"/>
                    <a:pt x="553" y="53"/>
                  </a:cubicBezTo>
                  <a:cubicBezTo>
                    <a:pt x="496" y="19"/>
                    <a:pt x="431" y="1"/>
                    <a:pt x="36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1"/>
            <p:cNvSpPr/>
            <p:nvPr/>
          </p:nvSpPr>
          <p:spPr>
            <a:xfrm>
              <a:off x="761275" y="2462525"/>
              <a:ext cx="13925" cy="8625"/>
            </a:xfrm>
            <a:custGeom>
              <a:avLst/>
              <a:gdLst/>
              <a:ahLst/>
              <a:cxnLst/>
              <a:rect l="l" t="t" r="r" b="b"/>
              <a:pathLst>
                <a:path w="557" h="345" extrusionOk="0">
                  <a:moveTo>
                    <a:pt x="27" y="0"/>
                  </a:moveTo>
                  <a:cubicBezTo>
                    <a:pt x="12" y="0"/>
                    <a:pt x="1" y="22"/>
                    <a:pt x="8" y="36"/>
                  </a:cubicBezTo>
                  <a:cubicBezTo>
                    <a:pt x="34" y="82"/>
                    <a:pt x="67" y="123"/>
                    <a:pt x="105" y="161"/>
                  </a:cubicBezTo>
                  <a:cubicBezTo>
                    <a:pt x="142" y="200"/>
                    <a:pt x="184" y="235"/>
                    <a:pt x="232" y="264"/>
                  </a:cubicBezTo>
                  <a:cubicBezTo>
                    <a:pt x="274" y="290"/>
                    <a:pt x="320" y="312"/>
                    <a:pt x="370" y="328"/>
                  </a:cubicBezTo>
                  <a:cubicBezTo>
                    <a:pt x="399" y="336"/>
                    <a:pt x="437" y="345"/>
                    <a:pt x="472" y="345"/>
                  </a:cubicBezTo>
                  <a:cubicBezTo>
                    <a:pt x="491" y="345"/>
                    <a:pt x="509" y="343"/>
                    <a:pt x="524" y="336"/>
                  </a:cubicBezTo>
                  <a:cubicBezTo>
                    <a:pt x="550" y="328"/>
                    <a:pt x="557" y="282"/>
                    <a:pt x="524" y="275"/>
                  </a:cubicBezTo>
                  <a:cubicBezTo>
                    <a:pt x="502" y="268"/>
                    <a:pt x="478" y="271"/>
                    <a:pt x="456" y="268"/>
                  </a:cubicBezTo>
                  <a:cubicBezTo>
                    <a:pt x="434" y="264"/>
                    <a:pt x="412" y="257"/>
                    <a:pt x="390" y="251"/>
                  </a:cubicBezTo>
                  <a:cubicBezTo>
                    <a:pt x="346" y="235"/>
                    <a:pt x="304" y="216"/>
                    <a:pt x="265" y="189"/>
                  </a:cubicBezTo>
                  <a:cubicBezTo>
                    <a:pt x="223" y="163"/>
                    <a:pt x="190" y="132"/>
                    <a:pt x="151" y="104"/>
                  </a:cubicBezTo>
                  <a:cubicBezTo>
                    <a:pt x="111" y="75"/>
                    <a:pt x="80" y="33"/>
                    <a:pt x="39" y="5"/>
                  </a:cubicBezTo>
                  <a:cubicBezTo>
                    <a:pt x="35" y="2"/>
                    <a:pt x="31" y="0"/>
                    <a:pt x="2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1"/>
            <p:cNvSpPr/>
            <p:nvPr/>
          </p:nvSpPr>
          <p:spPr>
            <a:xfrm>
              <a:off x="752900" y="2768450"/>
              <a:ext cx="69375" cy="39275"/>
            </a:xfrm>
            <a:custGeom>
              <a:avLst/>
              <a:gdLst/>
              <a:ahLst/>
              <a:cxnLst/>
              <a:rect l="l" t="t" r="r" b="b"/>
              <a:pathLst>
                <a:path w="2775" h="1571" extrusionOk="0">
                  <a:moveTo>
                    <a:pt x="240" y="0"/>
                  </a:moveTo>
                  <a:lnTo>
                    <a:pt x="0" y="1571"/>
                  </a:lnTo>
                  <a:lnTo>
                    <a:pt x="2774" y="1571"/>
                  </a:lnTo>
                  <a:cubicBezTo>
                    <a:pt x="2774" y="1571"/>
                    <a:pt x="2691" y="1090"/>
                    <a:pt x="2265" y="1061"/>
                  </a:cubicBezTo>
                  <a:cubicBezTo>
                    <a:pt x="1841" y="1033"/>
                    <a:pt x="1245" y="947"/>
                    <a:pt x="1245" y="947"/>
                  </a:cubicBezTo>
                  <a:lnTo>
                    <a:pt x="1419" y="273"/>
                  </a:lnTo>
                  <a:lnTo>
                    <a:pt x="240"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1"/>
            <p:cNvSpPr/>
            <p:nvPr/>
          </p:nvSpPr>
          <p:spPr>
            <a:xfrm>
              <a:off x="486125" y="2756375"/>
              <a:ext cx="72600" cy="51350"/>
            </a:xfrm>
            <a:custGeom>
              <a:avLst/>
              <a:gdLst/>
              <a:ahLst/>
              <a:cxnLst/>
              <a:rect l="l" t="t" r="r" b="b"/>
              <a:pathLst>
                <a:path w="2904" h="2054" extrusionOk="0">
                  <a:moveTo>
                    <a:pt x="2835" y="0"/>
                  </a:moveTo>
                  <a:lnTo>
                    <a:pt x="1555" y="270"/>
                  </a:lnTo>
                  <a:lnTo>
                    <a:pt x="1019" y="130"/>
                  </a:lnTo>
                  <a:lnTo>
                    <a:pt x="0" y="2054"/>
                  </a:lnTo>
                  <a:lnTo>
                    <a:pt x="1245" y="2054"/>
                  </a:lnTo>
                  <a:cubicBezTo>
                    <a:pt x="1188" y="1856"/>
                    <a:pt x="1103" y="1942"/>
                    <a:pt x="791" y="1799"/>
                  </a:cubicBezTo>
                  <a:cubicBezTo>
                    <a:pt x="481" y="1658"/>
                    <a:pt x="1414" y="1092"/>
                    <a:pt x="1414" y="1092"/>
                  </a:cubicBezTo>
                  <a:lnTo>
                    <a:pt x="2903" y="1162"/>
                  </a:lnTo>
                  <a:lnTo>
                    <a:pt x="2835"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1"/>
            <p:cNvSpPr/>
            <p:nvPr/>
          </p:nvSpPr>
          <p:spPr>
            <a:xfrm>
              <a:off x="693275" y="2357300"/>
              <a:ext cx="149475" cy="103325"/>
            </a:xfrm>
            <a:custGeom>
              <a:avLst/>
              <a:gdLst/>
              <a:ahLst/>
              <a:cxnLst/>
              <a:rect l="l" t="t" r="r" b="b"/>
              <a:pathLst>
                <a:path w="5979" h="4133" extrusionOk="0">
                  <a:moveTo>
                    <a:pt x="1676" y="1"/>
                  </a:moveTo>
                  <a:cubicBezTo>
                    <a:pt x="1567" y="1"/>
                    <a:pt x="1459" y="14"/>
                    <a:pt x="1353" y="41"/>
                  </a:cubicBezTo>
                  <a:cubicBezTo>
                    <a:pt x="885" y="160"/>
                    <a:pt x="521" y="551"/>
                    <a:pt x="323" y="992"/>
                  </a:cubicBezTo>
                  <a:cubicBezTo>
                    <a:pt x="125" y="1433"/>
                    <a:pt x="71" y="1925"/>
                    <a:pt x="38" y="2406"/>
                  </a:cubicBezTo>
                  <a:cubicBezTo>
                    <a:pt x="9" y="2832"/>
                    <a:pt x="0" y="3285"/>
                    <a:pt x="207" y="3658"/>
                  </a:cubicBezTo>
                  <a:cubicBezTo>
                    <a:pt x="316" y="3854"/>
                    <a:pt x="486" y="4023"/>
                    <a:pt x="699" y="4095"/>
                  </a:cubicBezTo>
                  <a:cubicBezTo>
                    <a:pt x="771" y="4120"/>
                    <a:pt x="849" y="4133"/>
                    <a:pt x="925" y="4133"/>
                  </a:cubicBezTo>
                  <a:cubicBezTo>
                    <a:pt x="1074" y="4133"/>
                    <a:pt x="1220" y="4085"/>
                    <a:pt x="1329" y="3985"/>
                  </a:cubicBezTo>
                  <a:lnTo>
                    <a:pt x="1329" y="3985"/>
                  </a:lnTo>
                  <a:lnTo>
                    <a:pt x="1309" y="4001"/>
                  </a:lnTo>
                  <a:cubicBezTo>
                    <a:pt x="982" y="3911"/>
                    <a:pt x="738" y="3586"/>
                    <a:pt x="745" y="3248"/>
                  </a:cubicBezTo>
                  <a:cubicBezTo>
                    <a:pt x="747" y="3045"/>
                    <a:pt x="866" y="2821"/>
                    <a:pt x="1065" y="2791"/>
                  </a:cubicBezTo>
                  <a:cubicBezTo>
                    <a:pt x="1082" y="2788"/>
                    <a:pt x="1098" y="2787"/>
                    <a:pt x="1115" y="2787"/>
                  </a:cubicBezTo>
                  <a:cubicBezTo>
                    <a:pt x="1284" y="2787"/>
                    <a:pt x="1432" y="2926"/>
                    <a:pt x="1527" y="3072"/>
                  </a:cubicBezTo>
                  <a:cubicBezTo>
                    <a:pt x="1630" y="3234"/>
                    <a:pt x="1698" y="3414"/>
                    <a:pt x="1729" y="3605"/>
                  </a:cubicBezTo>
                  <a:cubicBezTo>
                    <a:pt x="1860" y="3502"/>
                    <a:pt x="1889" y="3318"/>
                    <a:pt x="1909" y="3153"/>
                  </a:cubicBezTo>
                  <a:lnTo>
                    <a:pt x="2019" y="2242"/>
                  </a:lnTo>
                  <a:cubicBezTo>
                    <a:pt x="2229" y="2196"/>
                    <a:pt x="2401" y="2042"/>
                    <a:pt x="2467" y="1835"/>
                  </a:cubicBezTo>
                  <a:cubicBezTo>
                    <a:pt x="2534" y="1979"/>
                    <a:pt x="2664" y="2045"/>
                    <a:pt x="2795" y="2045"/>
                  </a:cubicBezTo>
                  <a:cubicBezTo>
                    <a:pt x="2966" y="2045"/>
                    <a:pt x="3137" y="1930"/>
                    <a:pt x="3163" y="1723"/>
                  </a:cubicBezTo>
                  <a:cubicBezTo>
                    <a:pt x="3294" y="1888"/>
                    <a:pt x="3479" y="2022"/>
                    <a:pt x="3688" y="2057"/>
                  </a:cubicBezTo>
                  <a:cubicBezTo>
                    <a:pt x="3719" y="2062"/>
                    <a:pt x="3750" y="2065"/>
                    <a:pt x="3782" y="2065"/>
                  </a:cubicBezTo>
                  <a:cubicBezTo>
                    <a:pt x="3963" y="2065"/>
                    <a:pt x="4148" y="1984"/>
                    <a:pt x="4243" y="1831"/>
                  </a:cubicBezTo>
                  <a:cubicBezTo>
                    <a:pt x="4370" y="2035"/>
                    <a:pt x="4582" y="2137"/>
                    <a:pt x="4794" y="2137"/>
                  </a:cubicBezTo>
                  <a:cubicBezTo>
                    <a:pt x="4993" y="2137"/>
                    <a:pt x="5194" y="2046"/>
                    <a:pt x="5324" y="1862"/>
                  </a:cubicBezTo>
                  <a:cubicBezTo>
                    <a:pt x="5373" y="1951"/>
                    <a:pt x="5473" y="1994"/>
                    <a:pt x="5575" y="1994"/>
                  </a:cubicBezTo>
                  <a:cubicBezTo>
                    <a:pt x="5654" y="1994"/>
                    <a:pt x="5735" y="1968"/>
                    <a:pt x="5796" y="1917"/>
                  </a:cubicBezTo>
                  <a:cubicBezTo>
                    <a:pt x="5934" y="1802"/>
                    <a:pt x="5978" y="1600"/>
                    <a:pt x="5956" y="1420"/>
                  </a:cubicBezTo>
                  <a:cubicBezTo>
                    <a:pt x="5945" y="1328"/>
                    <a:pt x="5917" y="1231"/>
                    <a:pt x="5851" y="1166"/>
                  </a:cubicBezTo>
                  <a:cubicBezTo>
                    <a:pt x="5807" y="1123"/>
                    <a:pt x="5745" y="1096"/>
                    <a:pt x="5686" y="1096"/>
                  </a:cubicBezTo>
                  <a:cubicBezTo>
                    <a:pt x="5653" y="1096"/>
                    <a:pt x="5622" y="1104"/>
                    <a:pt x="5594" y="1122"/>
                  </a:cubicBezTo>
                  <a:cubicBezTo>
                    <a:pt x="5653" y="895"/>
                    <a:pt x="5502" y="636"/>
                    <a:pt x="5275" y="577"/>
                  </a:cubicBezTo>
                  <a:cubicBezTo>
                    <a:pt x="5242" y="568"/>
                    <a:pt x="5209" y="564"/>
                    <a:pt x="5175" y="564"/>
                  </a:cubicBezTo>
                  <a:cubicBezTo>
                    <a:pt x="4977" y="564"/>
                    <a:pt x="4780" y="705"/>
                    <a:pt x="4731" y="898"/>
                  </a:cubicBezTo>
                  <a:lnTo>
                    <a:pt x="4731" y="898"/>
                  </a:lnTo>
                  <a:cubicBezTo>
                    <a:pt x="4770" y="704"/>
                    <a:pt x="4665" y="511"/>
                    <a:pt x="4483" y="439"/>
                  </a:cubicBezTo>
                  <a:cubicBezTo>
                    <a:pt x="4434" y="419"/>
                    <a:pt x="4383" y="410"/>
                    <a:pt x="4333" y="410"/>
                  </a:cubicBezTo>
                  <a:cubicBezTo>
                    <a:pt x="4195" y="410"/>
                    <a:pt x="4062" y="480"/>
                    <a:pt x="3986" y="603"/>
                  </a:cubicBezTo>
                  <a:cubicBezTo>
                    <a:pt x="4011" y="504"/>
                    <a:pt x="3899" y="427"/>
                    <a:pt x="3793" y="427"/>
                  </a:cubicBezTo>
                  <a:cubicBezTo>
                    <a:pt x="3778" y="427"/>
                    <a:pt x="3763" y="429"/>
                    <a:pt x="3749" y="432"/>
                  </a:cubicBezTo>
                  <a:cubicBezTo>
                    <a:pt x="3633" y="456"/>
                    <a:pt x="3540" y="542"/>
                    <a:pt x="3431" y="579"/>
                  </a:cubicBezTo>
                  <a:cubicBezTo>
                    <a:pt x="3380" y="597"/>
                    <a:pt x="3329" y="605"/>
                    <a:pt x="3278" y="605"/>
                  </a:cubicBezTo>
                  <a:cubicBezTo>
                    <a:pt x="3034" y="605"/>
                    <a:pt x="2794" y="418"/>
                    <a:pt x="2574" y="278"/>
                  </a:cubicBezTo>
                  <a:cubicBezTo>
                    <a:pt x="2306" y="109"/>
                    <a:pt x="1990" y="1"/>
                    <a:pt x="167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1"/>
            <p:cNvSpPr/>
            <p:nvPr/>
          </p:nvSpPr>
          <p:spPr>
            <a:xfrm>
              <a:off x="687950" y="2454750"/>
              <a:ext cx="126300" cy="91250"/>
            </a:xfrm>
            <a:custGeom>
              <a:avLst/>
              <a:gdLst/>
              <a:ahLst/>
              <a:cxnLst/>
              <a:rect l="l" t="t" r="r" b="b"/>
              <a:pathLst>
                <a:path w="5052" h="3650" extrusionOk="0">
                  <a:moveTo>
                    <a:pt x="476" y="0"/>
                  </a:moveTo>
                  <a:cubicBezTo>
                    <a:pt x="307" y="0"/>
                    <a:pt x="144" y="108"/>
                    <a:pt x="0" y="210"/>
                  </a:cubicBezTo>
                  <a:cubicBezTo>
                    <a:pt x="398" y="520"/>
                    <a:pt x="639" y="986"/>
                    <a:pt x="833" y="1453"/>
                  </a:cubicBezTo>
                  <a:cubicBezTo>
                    <a:pt x="1024" y="1919"/>
                    <a:pt x="1180" y="2407"/>
                    <a:pt x="1456" y="2828"/>
                  </a:cubicBezTo>
                  <a:cubicBezTo>
                    <a:pt x="1733" y="3250"/>
                    <a:pt x="2161" y="3606"/>
                    <a:pt x="2660" y="3645"/>
                  </a:cubicBezTo>
                  <a:cubicBezTo>
                    <a:pt x="2692" y="3648"/>
                    <a:pt x="2723" y="3649"/>
                    <a:pt x="2755" y="3649"/>
                  </a:cubicBezTo>
                  <a:cubicBezTo>
                    <a:pt x="3257" y="3649"/>
                    <a:pt x="3726" y="3327"/>
                    <a:pt x="4026" y="2912"/>
                  </a:cubicBezTo>
                  <a:cubicBezTo>
                    <a:pt x="4344" y="2472"/>
                    <a:pt x="4505" y="1939"/>
                    <a:pt x="4658" y="1416"/>
                  </a:cubicBezTo>
                  <a:cubicBezTo>
                    <a:pt x="4788" y="970"/>
                    <a:pt x="4920" y="527"/>
                    <a:pt x="5051" y="81"/>
                  </a:cubicBezTo>
                  <a:lnTo>
                    <a:pt x="5051" y="81"/>
                  </a:lnTo>
                  <a:lnTo>
                    <a:pt x="4887" y="96"/>
                  </a:lnTo>
                  <a:lnTo>
                    <a:pt x="3986" y="2141"/>
                  </a:lnTo>
                  <a:cubicBezTo>
                    <a:pt x="3804" y="2558"/>
                    <a:pt x="3578" y="3015"/>
                    <a:pt x="3152" y="3166"/>
                  </a:cubicBezTo>
                  <a:cubicBezTo>
                    <a:pt x="3061" y="3199"/>
                    <a:pt x="2968" y="3214"/>
                    <a:pt x="2875" y="3214"/>
                  </a:cubicBezTo>
                  <a:cubicBezTo>
                    <a:pt x="2469" y="3214"/>
                    <a:pt x="2066" y="2929"/>
                    <a:pt x="1834" y="2573"/>
                  </a:cubicBezTo>
                  <a:cubicBezTo>
                    <a:pt x="1549" y="2136"/>
                    <a:pt x="1445" y="1609"/>
                    <a:pt x="1272" y="1115"/>
                  </a:cubicBezTo>
                  <a:cubicBezTo>
                    <a:pt x="1186" y="871"/>
                    <a:pt x="1083" y="634"/>
                    <a:pt x="960" y="406"/>
                  </a:cubicBezTo>
                  <a:cubicBezTo>
                    <a:pt x="870" y="235"/>
                    <a:pt x="751" y="54"/>
                    <a:pt x="565" y="11"/>
                  </a:cubicBezTo>
                  <a:cubicBezTo>
                    <a:pt x="535" y="3"/>
                    <a:pt x="505" y="0"/>
                    <a:pt x="476"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6" name="Google Shape;1466;p21"/>
          <p:cNvGrpSpPr/>
          <p:nvPr/>
        </p:nvGrpSpPr>
        <p:grpSpPr>
          <a:xfrm>
            <a:off x="6328706" y="4003212"/>
            <a:ext cx="758143" cy="611791"/>
            <a:chOff x="7514750" y="4210883"/>
            <a:chExt cx="953999" cy="769839"/>
          </a:xfrm>
        </p:grpSpPr>
        <p:sp>
          <p:nvSpPr>
            <p:cNvPr id="1467" name="Google Shape;1467;p21"/>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21"/>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1"/>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1"/>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1"/>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1"/>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1"/>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1"/>
          <p:cNvGrpSpPr/>
          <p:nvPr/>
        </p:nvGrpSpPr>
        <p:grpSpPr>
          <a:xfrm>
            <a:off x="8024156" y="540012"/>
            <a:ext cx="758143" cy="611791"/>
            <a:chOff x="7514750" y="4210883"/>
            <a:chExt cx="953999" cy="769839"/>
          </a:xfrm>
        </p:grpSpPr>
        <p:sp>
          <p:nvSpPr>
            <p:cNvPr id="1475" name="Google Shape;1475;p21"/>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1"/>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1"/>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1"/>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1"/>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21"/>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21"/>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82" name="Google Shape;1482;p21"/>
          <p:cNvSpPr txBox="1">
            <a:spLocks noGrp="1"/>
          </p:cNvSpPr>
          <p:nvPr>
            <p:ph type="body" idx="4294967295"/>
          </p:nvPr>
        </p:nvSpPr>
        <p:spPr>
          <a:xfrm>
            <a:off x="277100" y="1097450"/>
            <a:ext cx="8045700" cy="26553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Chelsea Market"/>
              <a:buChar char="●"/>
            </a:pPr>
            <a:r>
              <a:rPr lang="es" sz="2000">
                <a:latin typeface="Chelsea Market"/>
                <a:ea typeface="Chelsea Market"/>
                <a:cs typeface="Chelsea Market"/>
                <a:sym typeface="Chelsea Market"/>
              </a:rPr>
              <a:t>Check the Daily Bulletin! </a:t>
            </a:r>
            <a:endParaRPr sz="2000">
              <a:latin typeface="Chelsea Market"/>
              <a:ea typeface="Chelsea Market"/>
              <a:cs typeface="Chelsea Market"/>
              <a:sym typeface="Chelsea Market"/>
            </a:endParaRPr>
          </a:p>
          <a:p>
            <a:pPr marL="457200" lvl="0" indent="-355600" algn="l" rtl="0">
              <a:lnSpc>
                <a:spcPct val="100000"/>
              </a:lnSpc>
              <a:spcBef>
                <a:spcPts val="1000"/>
              </a:spcBef>
              <a:spcAft>
                <a:spcPts val="0"/>
              </a:spcAft>
              <a:buSzPts val="2000"/>
              <a:buFont typeface="Chelsea Market"/>
              <a:buChar char="●"/>
            </a:pPr>
            <a:r>
              <a:rPr lang="es" sz="2000">
                <a:latin typeface="Chelsea Market"/>
                <a:ea typeface="Chelsea Market"/>
                <a:cs typeface="Chelsea Market"/>
                <a:sym typeface="Chelsea Market"/>
              </a:rPr>
              <a:t>Find rhythms of rest and self care.</a:t>
            </a:r>
            <a:endParaRPr sz="2000">
              <a:latin typeface="Chelsea Market"/>
              <a:ea typeface="Chelsea Market"/>
              <a:cs typeface="Chelsea Market"/>
              <a:sym typeface="Chelsea Market"/>
            </a:endParaRPr>
          </a:p>
          <a:p>
            <a:pPr marL="457200" lvl="0" indent="-355600" algn="l" rtl="0">
              <a:lnSpc>
                <a:spcPct val="100000"/>
              </a:lnSpc>
              <a:spcBef>
                <a:spcPts val="1000"/>
              </a:spcBef>
              <a:spcAft>
                <a:spcPts val="0"/>
              </a:spcAft>
              <a:buSzPts val="2000"/>
              <a:buFont typeface="Chelsea Market"/>
              <a:buChar char="●"/>
            </a:pPr>
            <a:r>
              <a:rPr lang="es" sz="2000">
                <a:latin typeface="Chelsea Market"/>
                <a:ea typeface="Chelsea Market"/>
                <a:cs typeface="Chelsea Market"/>
                <a:sym typeface="Chelsea Market"/>
              </a:rPr>
              <a:t>Get involved!</a:t>
            </a:r>
            <a:endParaRPr sz="2000">
              <a:latin typeface="Chelsea Market"/>
              <a:ea typeface="Chelsea Market"/>
              <a:cs typeface="Chelsea Market"/>
              <a:sym typeface="Chelsea Market"/>
            </a:endParaRPr>
          </a:p>
          <a:p>
            <a:pPr marL="457200" lvl="0" indent="-355600" algn="l" rtl="0">
              <a:lnSpc>
                <a:spcPct val="100000"/>
              </a:lnSpc>
              <a:spcBef>
                <a:spcPts val="1000"/>
              </a:spcBef>
              <a:spcAft>
                <a:spcPts val="0"/>
              </a:spcAft>
              <a:buSzPts val="2000"/>
              <a:buFont typeface="Chelsea Market"/>
              <a:buChar char="●"/>
            </a:pPr>
            <a:r>
              <a:rPr lang="es" sz="2000">
                <a:latin typeface="Chelsea Market"/>
                <a:ea typeface="Chelsea Market"/>
                <a:cs typeface="Chelsea Market"/>
                <a:sym typeface="Chelsea Market"/>
              </a:rPr>
              <a:t>Hotline: </a:t>
            </a:r>
            <a:r>
              <a:rPr lang="es" sz="2000" u="sng">
                <a:solidFill>
                  <a:schemeClr val="hlink"/>
                </a:solidFill>
                <a:latin typeface="Chelsea Market"/>
                <a:ea typeface="Chelsea Market"/>
                <a:cs typeface="Chelsea Market"/>
                <a:sym typeface="Chelsea Market"/>
                <a:hlinkClick r:id="rId3"/>
              </a:rPr>
              <a:t>https://www.umaryland.edu/umbhotline/</a:t>
            </a:r>
            <a:endParaRPr sz="2000">
              <a:latin typeface="Chelsea Market"/>
              <a:ea typeface="Chelsea Market"/>
              <a:cs typeface="Chelsea Market"/>
              <a:sym typeface="Chelsea Market"/>
            </a:endParaRPr>
          </a:p>
          <a:p>
            <a:pPr marL="0" lvl="0" indent="0" algn="l" rtl="0">
              <a:lnSpc>
                <a:spcPct val="100000"/>
              </a:lnSpc>
              <a:spcBef>
                <a:spcPts val="1000"/>
              </a:spcBef>
              <a:spcAft>
                <a:spcPts val="0"/>
              </a:spcAft>
              <a:buClr>
                <a:schemeClr val="dk1"/>
              </a:buClr>
              <a:buSzPts val="1100"/>
              <a:buFont typeface="Arial"/>
              <a:buNone/>
            </a:pPr>
            <a:endParaRPr sz="1400"/>
          </a:p>
          <a:p>
            <a:pPr marL="0" lvl="0" indent="0" algn="l" rtl="0">
              <a:lnSpc>
                <a:spcPct val="100000"/>
              </a:lnSpc>
              <a:spcBef>
                <a:spcPts val="1000"/>
              </a:spcBef>
              <a:spcAft>
                <a:spcPts val="0"/>
              </a:spcAft>
              <a:buClr>
                <a:schemeClr val="dk1"/>
              </a:buClr>
              <a:buSzPts val="1100"/>
              <a:buFont typeface="Arial"/>
              <a:buNone/>
            </a:pPr>
            <a:br>
              <a:rPr lang="es"/>
            </a:br>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7"/>
          <p:cNvSpPr txBox="1">
            <a:spLocks noGrp="1"/>
          </p:cNvSpPr>
          <p:nvPr>
            <p:ph type="ctrTitle"/>
          </p:nvPr>
        </p:nvSpPr>
        <p:spPr>
          <a:xfrm>
            <a:off x="311700" y="477000"/>
            <a:ext cx="8520600" cy="1282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s"/>
              <a:t>History of Anti Racism at UMB SSW</a:t>
            </a:r>
            <a:endParaRPr/>
          </a:p>
        </p:txBody>
      </p:sp>
      <p:sp>
        <p:nvSpPr>
          <p:cNvPr id="1488" name="Google Shape;1488;p17"/>
          <p:cNvSpPr txBox="1">
            <a:spLocks noGrp="1"/>
          </p:cNvSpPr>
          <p:nvPr>
            <p:ph type="subTitle" idx="1"/>
          </p:nvPr>
        </p:nvSpPr>
        <p:spPr>
          <a:xfrm>
            <a:off x="329400" y="1521546"/>
            <a:ext cx="4242600" cy="100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s"/>
              <a:t>A brief overview of efforts by students, faculty, staff, and administration to combat institutional racism and oppression at the School of Social Work.</a:t>
            </a:r>
            <a:endParaRPr/>
          </a:p>
          <a:p>
            <a:pPr marL="0" lvl="0" indent="0" algn="l" rtl="0">
              <a:lnSpc>
                <a:spcPct val="100000"/>
              </a:lnSpc>
              <a:spcBef>
                <a:spcPts val="0"/>
              </a:spcBef>
              <a:spcAft>
                <a:spcPts val="0"/>
              </a:spcAft>
              <a:buSzPts val="1600"/>
              <a:buNone/>
            </a:pPr>
            <a:endParaRPr sz="1100"/>
          </a:p>
          <a:p>
            <a:pPr marL="0" lvl="0" indent="0" algn="l" rtl="0">
              <a:lnSpc>
                <a:spcPct val="100000"/>
              </a:lnSpc>
              <a:spcBef>
                <a:spcPts val="0"/>
              </a:spcBef>
              <a:spcAft>
                <a:spcPts val="0"/>
              </a:spcAft>
              <a:buSzPts val="1600"/>
              <a:buNone/>
            </a:pPr>
            <a:endParaRPr/>
          </a:p>
        </p:txBody>
      </p:sp>
      <p:sp>
        <p:nvSpPr>
          <p:cNvPr id="1489" name="Google Shape;1489;p17"/>
          <p:cNvSpPr txBox="1"/>
          <p:nvPr/>
        </p:nvSpPr>
        <p:spPr>
          <a:xfrm>
            <a:off x="5249100" y="4009875"/>
            <a:ext cx="3894900" cy="106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 sz="1600" b="0" i="0" u="none" strike="noStrike" cap="none">
                <a:solidFill>
                  <a:srgbClr val="FFFFFF"/>
                </a:solidFill>
                <a:latin typeface="Roboto"/>
                <a:ea typeface="Roboto"/>
                <a:cs typeface="Roboto"/>
                <a:sym typeface="Roboto"/>
              </a:rPr>
              <a:t>For more information, visit the SSW website page on Diversity and Anti-Oppression Efforts.</a:t>
            </a:r>
            <a:endParaRPr/>
          </a:p>
          <a:p>
            <a:pPr marL="0" marR="0" lvl="0" indent="0" algn="l" rtl="0">
              <a:lnSpc>
                <a:spcPct val="100000"/>
              </a:lnSpc>
              <a:spcBef>
                <a:spcPts val="0"/>
              </a:spcBef>
              <a:spcAft>
                <a:spcPts val="0"/>
              </a:spcAft>
              <a:buNone/>
            </a:pPr>
            <a:r>
              <a:rPr lang="es" sz="1600" b="0" i="0" u="sng" strike="noStrike" cap="none">
                <a:solidFill>
                  <a:srgbClr val="FFFFFF"/>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https://www.ssw.umaryland.edu/dao/</a:t>
            </a:r>
            <a:endParaRPr sz="16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None/>
            </a:pPr>
            <a:endParaRPr sz="16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8"/>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
              <a:t>Various Groups at the SSW </a:t>
            </a:r>
            <a:endParaRPr/>
          </a:p>
        </p:txBody>
      </p:sp>
      <p:sp>
        <p:nvSpPr>
          <p:cNvPr id="1495" name="Google Shape;1495;p18"/>
          <p:cNvSpPr txBox="1">
            <a:spLocks noGrp="1"/>
          </p:cNvSpPr>
          <p:nvPr>
            <p:ph type="subTitle" idx="1"/>
          </p:nvPr>
        </p:nvSpPr>
        <p:spPr>
          <a:xfrm>
            <a:off x="311300" y="2250375"/>
            <a:ext cx="3704400" cy="92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s"/>
              <a:t>These are some of the groups at the School of Social Work that have contributed to the history of anti-oppressive activism. This is not an exhaustive list, and many individuals not associated with these groups have contributed significantly to our school. </a:t>
            </a:r>
            <a:endParaRPr/>
          </a:p>
        </p:txBody>
      </p:sp>
      <p:sp>
        <p:nvSpPr>
          <p:cNvPr id="1496" name="Google Shape;1496;p18"/>
          <p:cNvSpPr txBox="1">
            <a:spLocks noGrp="1"/>
          </p:cNvSpPr>
          <p:nvPr>
            <p:ph type="body" idx="2"/>
          </p:nvPr>
        </p:nvSpPr>
        <p:spPr>
          <a:xfrm>
            <a:off x="4892475" y="193775"/>
            <a:ext cx="3837000" cy="324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s" sz="1500" b="1"/>
              <a:t>Diversity Equity and Inclusion Committee (DEIC):</a:t>
            </a:r>
            <a:r>
              <a:rPr lang="es" sz="1500"/>
              <a:t> Committee created in 2014 out of a previous workgroup. Currently comprised of administration, faculty, staff and students. Recent actions: curriculum changes, implementation of Field Seminar, creation of Structural Oppression Course, hiring of full-time DEI Dean at SSW, improving employee training, etc. </a:t>
            </a:r>
            <a:endParaRPr sz="1500"/>
          </a:p>
          <a:p>
            <a:pPr marL="0" lvl="0" indent="0" algn="l" rtl="0">
              <a:lnSpc>
                <a:spcPct val="100000"/>
              </a:lnSpc>
              <a:spcBef>
                <a:spcPts val="1600"/>
              </a:spcBef>
              <a:spcAft>
                <a:spcPts val="0"/>
              </a:spcAft>
              <a:buSzPts val="1300"/>
              <a:buNone/>
            </a:pPr>
            <a:r>
              <a:rPr lang="es" sz="1500" b="1"/>
              <a:t>Diversity and Inclusion Strategic Planning Task Force:</a:t>
            </a:r>
            <a:r>
              <a:rPr lang="es" sz="1500"/>
              <a:t> Created during fall 2018 in collaboration with the School of Nursing, specifically engaging with Jeffrey Ash, Associate Dean for Diversity and Inclusion at the School of Nursing. Report published summer 2019, available online. The DAO was very involved in the taskforce and implementation of the recommendations.</a:t>
            </a:r>
            <a:endParaRPr sz="1500"/>
          </a:p>
          <a:p>
            <a:pPr marL="0" lvl="0" indent="0" algn="l" rtl="0">
              <a:lnSpc>
                <a:spcPct val="100000"/>
              </a:lnSpc>
              <a:spcBef>
                <a:spcPts val="1600"/>
              </a:spcBef>
              <a:spcAft>
                <a:spcPts val="0"/>
              </a:spcAft>
              <a:buSzPts val="1300"/>
              <a:buNone/>
            </a:pPr>
            <a:r>
              <a:rPr lang="es" sz="1500"/>
              <a:t> </a:t>
            </a:r>
            <a:endParaRPr sz="1500"/>
          </a:p>
          <a:p>
            <a:pPr marL="0" lvl="0" indent="0" algn="l" rtl="0">
              <a:lnSpc>
                <a:spcPct val="100000"/>
              </a:lnSpc>
              <a:spcBef>
                <a:spcPts val="1600"/>
              </a:spcBef>
              <a:spcAft>
                <a:spcPts val="1600"/>
              </a:spcAft>
              <a:buSzPts val="13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9"/>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s"/>
              <a:t>Various Groups at the SSW</a:t>
            </a:r>
            <a:endParaRPr/>
          </a:p>
        </p:txBody>
      </p:sp>
      <p:sp>
        <p:nvSpPr>
          <p:cNvPr id="1502" name="Google Shape;1502;p19"/>
          <p:cNvSpPr txBox="1">
            <a:spLocks noGrp="1"/>
          </p:cNvSpPr>
          <p:nvPr>
            <p:ph type="body" idx="2"/>
          </p:nvPr>
        </p:nvSpPr>
        <p:spPr>
          <a:xfrm>
            <a:off x="4892475" y="99675"/>
            <a:ext cx="3837000" cy="324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s" sz="1500" b="1"/>
              <a:t>Student Government Association and the following student organizations:</a:t>
            </a:r>
            <a:endParaRPr sz="1500" b="1"/>
          </a:p>
          <a:p>
            <a:pPr marL="457200" lvl="0" indent="-323850" algn="l" rtl="0">
              <a:lnSpc>
                <a:spcPct val="100000"/>
              </a:lnSpc>
              <a:spcBef>
                <a:spcPts val="0"/>
              </a:spcBef>
              <a:spcAft>
                <a:spcPts val="0"/>
              </a:spcAft>
              <a:buSzPts val="1500"/>
              <a:buChar char="●"/>
            </a:pPr>
            <a:r>
              <a:rPr lang="es" sz="1500"/>
              <a:t>Anti-Oppression Work Group (AOWG)</a:t>
            </a:r>
            <a:endParaRPr sz="1500"/>
          </a:p>
          <a:p>
            <a:pPr marL="457200" lvl="0" indent="-323850" algn="l" rtl="0">
              <a:lnSpc>
                <a:spcPct val="100000"/>
              </a:lnSpc>
              <a:spcBef>
                <a:spcPts val="0"/>
              </a:spcBef>
              <a:spcAft>
                <a:spcPts val="0"/>
              </a:spcAft>
              <a:buSzPts val="1500"/>
              <a:buChar char="●"/>
            </a:pPr>
            <a:r>
              <a:rPr lang="es" sz="1500"/>
              <a:t>Alliance for Anti-Racist Social Work Practitioners</a:t>
            </a:r>
            <a:endParaRPr sz="1500"/>
          </a:p>
          <a:p>
            <a:pPr marL="457200" lvl="0" indent="-323850" algn="l" rtl="0">
              <a:lnSpc>
                <a:spcPct val="100000"/>
              </a:lnSpc>
              <a:spcBef>
                <a:spcPts val="0"/>
              </a:spcBef>
              <a:spcAft>
                <a:spcPts val="0"/>
              </a:spcAft>
              <a:buSzPts val="1500"/>
              <a:buChar char="●"/>
            </a:pPr>
            <a:r>
              <a:rPr lang="es" sz="1500"/>
              <a:t>Organization of African American Students in Social Work (OASIS)</a:t>
            </a:r>
            <a:endParaRPr sz="1500"/>
          </a:p>
          <a:p>
            <a:pPr marL="457200" lvl="0" indent="-323850" algn="l" rtl="0">
              <a:lnSpc>
                <a:spcPct val="100000"/>
              </a:lnSpc>
              <a:spcBef>
                <a:spcPts val="0"/>
              </a:spcBef>
              <a:spcAft>
                <a:spcPts val="0"/>
              </a:spcAft>
              <a:buSzPts val="1500"/>
              <a:buChar char="●"/>
            </a:pPr>
            <a:r>
              <a:rPr lang="es" sz="1500"/>
              <a:t>Latinx Unidos for Community Healing and Awareness (LUCHA)</a:t>
            </a:r>
            <a:endParaRPr sz="1500"/>
          </a:p>
          <a:p>
            <a:pPr marL="457200" lvl="0" indent="-323850" algn="l" rtl="0">
              <a:lnSpc>
                <a:spcPct val="100000"/>
              </a:lnSpc>
              <a:spcBef>
                <a:spcPts val="0"/>
              </a:spcBef>
              <a:spcAft>
                <a:spcPts val="0"/>
              </a:spcAft>
              <a:buSzPts val="1500"/>
              <a:buChar char="●"/>
            </a:pPr>
            <a:r>
              <a:rPr lang="es" sz="1500"/>
              <a:t>Queer Community Alliance</a:t>
            </a:r>
            <a:endParaRPr sz="1500"/>
          </a:p>
          <a:p>
            <a:pPr marL="457200" lvl="0" indent="-323850" algn="l" rtl="0">
              <a:lnSpc>
                <a:spcPct val="100000"/>
              </a:lnSpc>
              <a:spcBef>
                <a:spcPts val="0"/>
              </a:spcBef>
              <a:spcAft>
                <a:spcPts val="0"/>
              </a:spcAft>
              <a:buSzPts val="1500"/>
              <a:buChar char="●"/>
            </a:pPr>
            <a:r>
              <a:rPr lang="es" sz="1500"/>
              <a:t>Intersectional Feminism and Social Work</a:t>
            </a:r>
            <a:endParaRPr sz="1500"/>
          </a:p>
          <a:p>
            <a:pPr marL="457200" lvl="0" indent="-323850" algn="l" rtl="0">
              <a:lnSpc>
                <a:spcPct val="100000"/>
              </a:lnSpc>
              <a:spcBef>
                <a:spcPts val="0"/>
              </a:spcBef>
              <a:spcAft>
                <a:spcPts val="0"/>
              </a:spcAft>
              <a:buSzPts val="1500"/>
              <a:buChar char="●"/>
            </a:pPr>
            <a:r>
              <a:rPr lang="es" sz="1500"/>
              <a:t>Macro Student Union</a:t>
            </a:r>
            <a:endParaRPr sz="1500"/>
          </a:p>
          <a:p>
            <a:pPr marL="457200" lvl="0" indent="-323850" algn="l" rtl="0">
              <a:lnSpc>
                <a:spcPct val="100000"/>
              </a:lnSpc>
              <a:spcBef>
                <a:spcPts val="0"/>
              </a:spcBef>
              <a:spcAft>
                <a:spcPts val="0"/>
              </a:spcAft>
              <a:buSzPts val="1500"/>
              <a:buChar char="●"/>
            </a:pPr>
            <a:r>
              <a:rPr lang="es" sz="1500"/>
              <a:t>SSW Parent Alliance</a:t>
            </a:r>
            <a:endParaRPr sz="1500"/>
          </a:p>
          <a:p>
            <a:pPr marL="457200" lvl="0" indent="-323850" algn="l" rtl="0">
              <a:lnSpc>
                <a:spcPct val="100000"/>
              </a:lnSpc>
              <a:spcBef>
                <a:spcPts val="0"/>
              </a:spcBef>
              <a:spcAft>
                <a:spcPts val="0"/>
              </a:spcAft>
              <a:buSzPts val="1500"/>
              <a:buChar char="●"/>
            </a:pPr>
            <a:r>
              <a:rPr lang="es" sz="1500"/>
              <a:t>International Social Work Organization</a:t>
            </a:r>
            <a:endParaRPr sz="1500"/>
          </a:p>
          <a:p>
            <a:pPr marL="457200" lvl="0" indent="-323850" algn="l" rtl="0">
              <a:lnSpc>
                <a:spcPct val="100000"/>
              </a:lnSpc>
              <a:spcBef>
                <a:spcPts val="0"/>
              </a:spcBef>
              <a:spcAft>
                <a:spcPts val="0"/>
              </a:spcAft>
              <a:buSzPts val="1500"/>
              <a:buChar char="●"/>
            </a:pPr>
            <a:r>
              <a:rPr lang="es" sz="1500"/>
              <a:t>Christian Social Work Fellowship</a:t>
            </a:r>
            <a:endParaRPr sz="1500"/>
          </a:p>
          <a:p>
            <a:pPr marL="0" lvl="0" indent="0" algn="l" rtl="0">
              <a:lnSpc>
                <a:spcPct val="100000"/>
              </a:lnSpc>
              <a:spcBef>
                <a:spcPts val="1600"/>
              </a:spcBef>
              <a:spcAft>
                <a:spcPts val="1600"/>
              </a:spcAft>
              <a:buSzPts val="1300"/>
              <a:buNone/>
            </a:pPr>
            <a:r>
              <a:rPr lang="es" sz="1500"/>
              <a:t>You will have a chance to learn more about each student group during your Orientation.</a:t>
            </a:r>
            <a:endParaRPr sz="1500"/>
          </a:p>
        </p:txBody>
      </p:sp>
      <p:sp>
        <p:nvSpPr>
          <p:cNvPr id="1503" name="Google Shape;1503;p19"/>
          <p:cNvSpPr txBox="1">
            <a:spLocks noGrp="1"/>
          </p:cNvSpPr>
          <p:nvPr>
            <p:ph type="subTitle" idx="1"/>
          </p:nvPr>
        </p:nvSpPr>
        <p:spPr>
          <a:xfrm>
            <a:off x="311300" y="2250375"/>
            <a:ext cx="3704400" cy="92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s"/>
              <a:t>These are some of the groups at the School of Social Work that have contributed to the history of anti-oppressive activism. This is not an exhaustive list, and many individuals not associated with these groups have contributed significantly to our school.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grpSp>
        <p:nvGrpSpPr>
          <p:cNvPr id="1508" name="Google Shape;1508;p20"/>
          <p:cNvGrpSpPr/>
          <p:nvPr/>
        </p:nvGrpSpPr>
        <p:grpSpPr>
          <a:xfrm>
            <a:off x="122709" y="215755"/>
            <a:ext cx="4276906" cy="4712007"/>
            <a:chOff x="3977400" y="973693"/>
            <a:chExt cx="4094300" cy="4854236"/>
          </a:xfrm>
        </p:grpSpPr>
        <p:grpSp>
          <p:nvGrpSpPr>
            <p:cNvPr id="1509" name="Google Shape;1509;p20"/>
            <p:cNvGrpSpPr/>
            <p:nvPr/>
          </p:nvGrpSpPr>
          <p:grpSpPr>
            <a:xfrm>
              <a:off x="4732925" y="1140987"/>
              <a:ext cx="529800" cy="4686942"/>
              <a:chOff x="4318975" y="1083450"/>
              <a:chExt cx="529800" cy="2775309"/>
            </a:xfrm>
          </p:grpSpPr>
          <p:sp>
            <p:nvSpPr>
              <p:cNvPr id="1510" name="Google Shape;1510;p20"/>
              <p:cNvSpPr/>
              <p:nvPr/>
            </p:nvSpPr>
            <p:spPr>
              <a:xfrm>
                <a:off x="4517120" y="1083459"/>
                <a:ext cx="133500" cy="2775300"/>
              </a:xfrm>
              <a:prstGeom prst="rect">
                <a:avLst/>
              </a:prstGeom>
              <a:solidFill>
                <a:srgbClr val="840D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11" name="Google Shape;1511;p20"/>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1512" name="Google Shape;1512;p20"/>
            <p:cNvSpPr txBox="1"/>
            <p:nvPr/>
          </p:nvSpPr>
          <p:spPr>
            <a:xfrm>
              <a:off x="5343500" y="1049587"/>
              <a:ext cx="2728200" cy="195000"/>
            </a:xfrm>
            <a:prstGeom prst="rect">
              <a:avLst/>
            </a:prstGeom>
            <a:noFill/>
            <a:ln>
              <a:noFill/>
            </a:ln>
          </p:spPr>
          <p:txBody>
            <a:bodyPr spcFirstLastPara="1" wrap="square" lIns="91425" tIns="0" rIns="91425" bIns="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Beginning of taking accountability</a:t>
              </a:r>
              <a:endParaRPr sz="1100" b="1" i="0" u="none" strike="noStrike" cap="none">
                <a:solidFill>
                  <a:srgbClr val="840D35"/>
                </a:solidFill>
                <a:latin typeface="Roboto"/>
                <a:ea typeface="Roboto"/>
                <a:cs typeface="Roboto"/>
                <a:sym typeface="Roboto"/>
              </a:endParaRPr>
            </a:p>
          </p:txBody>
        </p:sp>
        <p:sp>
          <p:nvSpPr>
            <p:cNvPr id="1513" name="Google Shape;1513;p20"/>
            <p:cNvSpPr txBox="1"/>
            <p:nvPr/>
          </p:nvSpPr>
          <p:spPr>
            <a:xfrm>
              <a:off x="5343500" y="1222004"/>
              <a:ext cx="2728200" cy="4107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840D35"/>
                  </a:solidFill>
                  <a:latin typeface="Roboto"/>
                  <a:ea typeface="Roboto"/>
                  <a:cs typeface="Roboto"/>
                  <a:sym typeface="Roboto"/>
                </a:rPr>
                <a:t>Several Black students and faculty members raised concerns about racial climate at the school of social work. “Building Bridges” Task Force formed in response. </a:t>
              </a:r>
              <a:endParaRPr sz="800" b="0" i="0" u="none" strike="noStrike" cap="none">
                <a:solidFill>
                  <a:srgbClr val="840D35"/>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000"/>
                <a:buFont typeface="Arial"/>
                <a:buNone/>
              </a:pPr>
              <a:r>
                <a:rPr lang="es" sz="1000" b="0" i="0" u="none" strike="noStrike" cap="none">
                  <a:solidFill>
                    <a:srgbClr val="840D35"/>
                  </a:solidFill>
                  <a:latin typeface="Roboto"/>
                  <a:ea typeface="Roboto"/>
                  <a:cs typeface="Roboto"/>
                  <a:sym typeface="Roboto"/>
                </a:rPr>
                <a:t> </a:t>
              </a:r>
              <a:endParaRPr sz="1000" b="0" i="0" u="none" strike="noStrike" cap="none">
                <a:solidFill>
                  <a:srgbClr val="840D35"/>
                </a:solidFill>
                <a:latin typeface="Roboto"/>
                <a:ea typeface="Roboto"/>
                <a:cs typeface="Roboto"/>
                <a:sym typeface="Roboto"/>
              </a:endParaRPr>
            </a:p>
          </p:txBody>
        </p:sp>
        <p:sp>
          <p:nvSpPr>
            <p:cNvPr id="1514" name="Google Shape;1514;p20"/>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1989</a:t>
              </a:r>
              <a:endParaRPr sz="1100" b="0" i="0" u="none" strike="noStrike" cap="none">
                <a:solidFill>
                  <a:srgbClr val="840D35"/>
                </a:solidFill>
                <a:latin typeface="Roboto"/>
                <a:ea typeface="Roboto"/>
                <a:cs typeface="Roboto"/>
                <a:sym typeface="Roboto"/>
              </a:endParaRPr>
            </a:p>
          </p:txBody>
        </p:sp>
      </p:grpSp>
      <p:grpSp>
        <p:nvGrpSpPr>
          <p:cNvPr id="1515" name="Google Shape;1515;p20"/>
          <p:cNvGrpSpPr/>
          <p:nvPr/>
        </p:nvGrpSpPr>
        <p:grpSpPr>
          <a:xfrm>
            <a:off x="-159100" y="3862158"/>
            <a:ext cx="4580416" cy="651108"/>
            <a:chOff x="3730903" y="946003"/>
            <a:chExt cx="4340803" cy="651108"/>
          </a:xfrm>
        </p:grpSpPr>
        <p:cxnSp>
          <p:nvCxnSpPr>
            <p:cNvPr id="1516" name="Google Shape;1516;p20"/>
            <p:cNvCxnSpPr/>
            <p:nvPr/>
          </p:nvCxnSpPr>
          <p:spPr>
            <a:xfrm rot="10800000">
              <a:off x="4732925" y="1140987"/>
              <a:ext cx="529800" cy="0"/>
            </a:xfrm>
            <a:prstGeom prst="straightConnector1">
              <a:avLst/>
            </a:prstGeom>
            <a:noFill/>
            <a:ln w="9525" cap="flat" cmpd="sng">
              <a:solidFill>
                <a:srgbClr val="840D35"/>
              </a:solidFill>
              <a:prstDash val="solid"/>
              <a:round/>
              <a:headEnd type="none" w="sm" len="sm"/>
              <a:tailEnd type="none" w="sm" len="sm"/>
            </a:ln>
          </p:spPr>
        </p:cxnSp>
        <p:sp>
          <p:nvSpPr>
            <p:cNvPr id="1517" name="Google Shape;1517;p20"/>
            <p:cNvSpPr txBox="1"/>
            <p:nvPr/>
          </p:nvSpPr>
          <p:spPr>
            <a:xfrm>
              <a:off x="5343500" y="946003"/>
              <a:ext cx="2728200" cy="2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UMB Climate Survey</a:t>
              </a:r>
              <a:endParaRPr sz="1100" b="1" i="0" u="none" strike="noStrike" cap="none">
                <a:solidFill>
                  <a:srgbClr val="840D35"/>
                </a:solidFill>
                <a:latin typeface="Roboto"/>
                <a:ea typeface="Roboto"/>
                <a:cs typeface="Roboto"/>
                <a:sym typeface="Roboto"/>
              </a:endParaRPr>
            </a:p>
          </p:txBody>
        </p:sp>
        <p:sp>
          <p:nvSpPr>
            <p:cNvPr id="1518" name="Google Shape;1518;p20"/>
            <p:cNvSpPr txBox="1"/>
            <p:nvPr/>
          </p:nvSpPr>
          <p:spPr>
            <a:xfrm>
              <a:off x="5343506" y="1186411"/>
              <a:ext cx="2728200" cy="4107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1600"/>
                </a:spcAft>
                <a:buClr>
                  <a:srgbClr val="000000"/>
                </a:buClr>
                <a:buSzPts val="800"/>
                <a:buFont typeface="Arial"/>
                <a:buNone/>
              </a:pPr>
              <a:r>
                <a:rPr lang="es" sz="800" b="0" i="0" u="none" strike="noStrike" cap="none">
                  <a:solidFill>
                    <a:srgbClr val="840D35"/>
                  </a:solidFill>
                  <a:latin typeface="Roboto"/>
                  <a:ea typeface="Roboto"/>
                  <a:cs typeface="Roboto"/>
                  <a:sym typeface="Roboto"/>
                </a:rPr>
                <a:t>Results found that black students rated the lowest in perceived inclusiveness at the school. Women and also non-traditional students felt less included.</a:t>
              </a:r>
              <a:r>
                <a:rPr lang="es" sz="700" b="0" i="0" u="none" strike="noStrike" cap="none">
                  <a:solidFill>
                    <a:srgbClr val="840D35"/>
                  </a:solidFill>
                  <a:latin typeface="Roboto"/>
                  <a:ea typeface="Roboto"/>
                  <a:cs typeface="Roboto"/>
                  <a:sym typeface="Roboto"/>
                </a:rPr>
                <a:t> </a:t>
              </a:r>
              <a:endParaRPr sz="700" b="0" i="0" u="none" strike="noStrike" cap="none">
                <a:solidFill>
                  <a:srgbClr val="840D35"/>
                </a:solidFill>
                <a:latin typeface="Roboto"/>
                <a:ea typeface="Roboto"/>
                <a:cs typeface="Roboto"/>
                <a:sym typeface="Roboto"/>
              </a:endParaRPr>
            </a:p>
          </p:txBody>
        </p:sp>
        <p:sp>
          <p:nvSpPr>
            <p:cNvPr id="1519" name="Google Shape;1519;p20"/>
            <p:cNvSpPr txBox="1"/>
            <p:nvPr/>
          </p:nvSpPr>
          <p:spPr>
            <a:xfrm>
              <a:off x="3730903" y="967771"/>
              <a:ext cx="9633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2016</a:t>
              </a:r>
              <a:endParaRPr sz="1100" b="0" i="0" u="none" strike="noStrike" cap="none">
                <a:solidFill>
                  <a:srgbClr val="840D35"/>
                </a:solidFill>
                <a:latin typeface="Roboto"/>
                <a:ea typeface="Roboto"/>
                <a:cs typeface="Roboto"/>
                <a:sym typeface="Roboto"/>
              </a:endParaRPr>
            </a:p>
          </p:txBody>
        </p:sp>
      </p:grpSp>
      <p:grpSp>
        <p:nvGrpSpPr>
          <p:cNvPr id="1520" name="Google Shape;1520;p20"/>
          <p:cNvGrpSpPr/>
          <p:nvPr/>
        </p:nvGrpSpPr>
        <p:grpSpPr>
          <a:xfrm>
            <a:off x="4522346" y="158916"/>
            <a:ext cx="4094300" cy="855926"/>
            <a:chOff x="3977400" y="946003"/>
            <a:chExt cx="4094300" cy="1009585"/>
          </a:xfrm>
        </p:grpSpPr>
        <p:grpSp>
          <p:nvGrpSpPr>
            <p:cNvPr id="1521" name="Google Shape;1521;p20"/>
            <p:cNvGrpSpPr/>
            <p:nvPr/>
          </p:nvGrpSpPr>
          <p:grpSpPr>
            <a:xfrm>
              <a:off x="4732925" y="1142460"/>
              <a:ext cx="529800" cy="813128"/>
              <a:chOff x="4318975" y="1084322"/>
              <a:chExt cx="529800" cy="481483"/>
            </a:xfrm>
          </p:grpSpPr>
          <p:sp>
            <p:nvSpPr>
              <p:cNvPr id="1522" name="Google Shape;1522;p20"/>
              <p:cNvSpPr/>
              <p:nvPr/>
            </p:nvSpPr>
            <p:spPr>
              <a:xfrm>
                <a:off x="4517129" y="1086105"/>
                <a:ext cx="133500" cy="479700"/>
              </a:xfrm>
              <a:prstGeom prst="rect">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23" name="Google Shape;1523;p20"/>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524" name="Google Shape;1524;p20"/>
            <p:cNvSpPr txBox="1"/>
            <p:nvPr/>
          </p:nvSpPr>
          <p:spPr>
            <a:xfrm>
              <a:off x="5343500" y="946003"/>
              <a:ext cx="2728200" cy="2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58585"/>
                  </a:solidFill>
                  <a:latin typeface="Roboto"/>
                  <a:ea typeface="Roboto"/>
                  <a:cs typeface="Roboto"/>
                  <a:sym typeface="Roboto"/>
                </a:rPr>
                <a:t>Achieving Inclusive Excellence Report</a:t>
              </a:r>
              <a:endParaRPr sz="1100" b="1" i="0" u="none" strike="noStrike" cap="none">
                <a:solidFill>
                  <a:srgbClr val="858585"/>
                </a:solidFill>
                <a:latin typeface="Roboto"/>
                <a:ea typeface="Roboto"/>
                <a:cs typeface="Roboto"/>
                <a:sym typeface="Roboto"/>
              </a:endParaRPr>
            </a:p>
          </p:txBody>
        </p:sp>
        <p:sp>
          <p:nvSpPr>
            <p:cNvPr id="1525" name="Google Shape;1525;p20"/>
            <p:cNvSpPr txBox="1"/>
            <p:nvPr/>
          </p:nvSpPr>
          <p:spPr>
            <a:xfrm>
              <a:off x="5343500" y="1245456"/>
              <a:ext cx="2728200" cy="4107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1600"/>
                </a:spcAft>
                <a:buClr>
                  <a:srgbClr val="000000"/>
                </a:buClr>
                <a:buSzPts val="800"/>
                <a:buFont typeface="Arial"/>
                <a:buNone/>
              </a:pPr>
              <a:r>
                <a:rPr lang="es" sz="800" b="0" i="0" u="none" strike="noStrike" cap="none">
                  <a:solidFill>
                    <a:srgbClr val="858585"/>
                  </a:solidFill>
                  <a:latin typeface="Roboto"/>
                  <a:ea typeface="Roboto"/>
                  <a:cs typeface="Roboto"/>
                  <a:sym typeface="Roboto"/>
                </a:rPr>
                <a:t>383 ideas from faculty and staff to ensure an inclusive and culturally responsive organizational environment</a:t>
              </a:r>
              <a:endParaRPr sz="800" b="0" i="0" u="none" strike="noStrike" cap="none">
                <a:solidFill>
                  <a:srgbClr val="858585"/>
                </a:solidFill>
                <a:latin typeface="Roboto"/>
                <a:ea typeface="Roboto"/>
                <a:cs typeface="Roboto"/>
                <a:sym typeface="Roboto"/>
              </a:endParaRPr>
            </a:p>
          </p:txBody>
        </p:sp>
        <p:sp>
          <p:nvSpPr>
            <p:cNvPr id="1526" name="Google Shape;1526;p20"/>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58585"/>
                  </a:solidFill>
                  <a:latin typeface="Roboto"/>
                  <a:ea typeface="Roboto"/>
                  <a:cs typeface="Roboto"/>
                  <a:sym typeface="Roboto"/>
                </a:rPr>
                <a:t>2017</a:t>
              </a:r>
              <a:endParaRPr sz="1100" b="0" i="0" u="none" strike="noStrike" cap="none">
                <a:solidFill>
                  <a:srgbClr val="858585"/>
                </a:solidFill>
                <a:latin typeface="Roboto"/>
                <a:ea typeface="Roboto"/>
                <a:cs typeface="Roboto"/>
                <a:sym typeface="Roboto"/>
              </a:endParaRPr>
            </a:p>
          </p:txBody>
        </p:sp>
      </p:grpSp>
      <p:grpSp>
        <p:nvGrpSpPr>
          <p:cNvPr id="1527" name="Google Shape;1527;p20"/>
          <p:cNvGrpSpPr/>
          <p:nvPr/>
        </p:nvGrpSpPr>
        <p:grpSpPr>
          <a:xfrm>
            <a:off x="-159100" y="4398425"/>
            <a:ext cx="4479388" cy="568117"/>
            <a:chOff x="3710388" y="1838865"/>
            <a:chExt cx="4370987" cy="805497"/>
          </a:xfrm>
        </p:grpSpPr>
        <p:cxnSp>
          <p:nvCxnSpPr>
            <p:cNvPr id="1528" name="Google Shape;1528;p20"/>
            <p:cNvCxnSpPr/>
            <p:nvPr/>
          </p:nvCxnSpPr>
          <p:spPr>
            <a:xfrm rot="10800000">
              <a:off x="4732925" y="2069245"/>
              <a:ext cx="529800" cy="0"/>
            </a:xfrm>
            <a:prstGeom prst="straightConnector1">
              <a:avLst/>
            </a:prstGeom>
            <a:noFill/>
            <a:ln w="9525" cap="flat" cmpd="sng">
              <a:solidFill>
                <a:srgbClr val="840D35"/>
              </a:solidFill>
              <a:prstDash val="solid"/>
              <a:round/>
              <a:headEnd type="none" w="sm" len="sm"/>
              <a:tailEnd type="none" w="sm" len="sm"/>
            </a:ln>
          </p:spPr>
        </p:cxnSp>
        <p:sp>
          <p:nvSpPr>
            <p:cNvPr id="1529" name="Google Shape;1529;p20"/>
            <p:cNvSpPr txBox="1"/>
            <p:nvPr/>
          </p:nvSpPr>
          <p:spPr>
            <a:xfrm>
              <a:off x="5343500" y="1874261"/>
              <a:ext cx="2728200" cy="2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University-wide Ombudsman Report</a:t>
              </a:r>
              <a:endParaRPr sz="1100" b="1" i="0" u="none" strike="noStrike" cap="none">
                <a:solidFill>
                  <a:srgbClr val="840D35"/>
                </a:solidFill>
                <a:latin typeface="Roboto"/>
                <a:ea typeface="Roboto"/>
                <a:cs typeface="Roboto"/>
                <a:sym typeface="Roboto"/>
              </a:endParaRPr>
            </a:p>
          </p:txBody>
        </p:sp>
        <p:sp>
          <p:nvSpPr>
            <p:cNvPr id="1530" name="Google Shape;1530;p20"/>
            <p:cNvSpPr txBox="1"/>
            <p:nvPr/>
          </p:nvSpPr>
          <p:spPr>
            <a:xfrm>
              <a:off x="5353175" y="2233662"/>
              <a:ext cx="2728200" cy="4107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1600"/>
                </a:spcAft>
                <a:buClr>
                  <a:srgbClr val="000000"/>
                </a:buClr>
                <a:buSzPts val="800"/>
                <a:buFont typeface="Arial"/>
                <a:buNone/>
              </a:pPr>
              <a:r>
                <a:rPr lang="es" sz="800" b="0" i="0" u="none" strike="noStrike" cap="none">
                  <a:solidFill>
                    <a:srgbClr val="840D35"/>
                  </a:solidFill>
                  <a:latin typeface="Roboto"/>
                  <a:ea typeface="Roboto"/>
                  <a:cs typeface="Roboto"/>
                  <a:sym typeface="Roboto"/>
                </a:rPr>
                <a:t>A neutral conflict resolution practitioner that noted “Feedback and Department Climate”  and “Values &amp; Ethics” to be two categories with the  most complaints.</a:t>
              </a:r>
              <a:endParaRPr sz="800" b="0" i="0" u="none" strike="noStrike" cap="none">
                <a:solidFill>
                  <a:srgbClr val="840D35"/>
                </a:solidFill>
                <a:latin typeface="Roboto"/>
                <a:ea typeface="Roboto"/>
                <a:cs typeface="Roboto"/>
                <a:sym typeface="Roboto"/>
              </a:endParaRPr>
            </a:p>
          </p:txBody>
        </p:sp>
        <p:sp>
          <p:nvSpPr>
            <p:cNvPr id="1531" name="Google Shape;1531;p20"/>
            <p:cNvSpPr txBox="1"/>
            <p:nvPr/>
          </p:nvSpPr>
          <p:spPr>
            <a:xfrm>
              <a:off x="3710388" y="1838865"/>
              <a:ext cx="9765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2016</a:t>
              </a:r>
              <a:endParaRPr sz="1100" b="0" i="0" u="none" strike="noStrike" cap="none">
                <a:solidFill>
                  <a:srgbClr val="840D35"/>
                </a:solidFill>
                <a:latin typeface="Roboto"/>
                <a:ea typeface="Roboto"/>
                <a:cs typeface="Roboto"/>
                <a:sym typeface="Roboto"/>
              </a:endParaRPr>
            </a:p>
          </p:txBody>
        </p:sp>
      </p:grpSp>
      <p:sp>
        <p:nvSpPr>
          <p:cNvPr id="1532" name="Google Shape;1532;p20"/>
          <p:cNvSpPr txBox="1"/>
          <p:nvPr/>
        </p:nvSpPr>
        <p:spPr>
          <a:xfrm>
            <a:off x="9434900" y="3841738"/>
            <a:ext cx="2788500" cy="119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Source Sans Pro"/>
              <a:ea typeface="Source Sans Pro"/>
              <a:cs typeface="Source Sans Pro"/>
              <a:sym typeface="Source Sans Pro"/>
            </a:endParaRPr>
          </a:p>
        </p:txBody>
      </p:sp>
      <p:grpSp>
        <p:nvGrpSpPr>
          <p:cNvPr id="1533" name="Google Shape;1533;p20"/>
          <p:cNvGrpSpPr/>
          <p:nvPr/>
        </p:nvGrpSpPr>
        <p:grpSpPr>
          <a:xfrm>
            <a:off x="4522347" y="3044668"/>
            <a:ext cx="4094304" cy="1196669"/>
            <a:chOff x="3977400" y="945987"/>
            <a:chExt cx="4094304" cy="1196669"/>
          </a:xfrm>
        </p:grpSpPr>
        <p:sp>
          <p:nvSpPr>
            <p:cNvPr id="1534" name="Google Shape;1534;p20"/>
            <p:cNvSpPr/>
            <p:nvPr/>
          </p:nvSpPr>
          <p:spPr>
            <a:xfrm>
              <a:off x="4931079" y="1145456"/>
              <a:ext cx="133500" cy="997200"/>
            </a:xfrm>
            <a:prstGeom prst="rect">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0"/>
            <p:cNvSpPr txBox="1"/>
            <p:nvPr/>
          </p:nvSpPr>
          <p:spPr>
            <a:xfrm>
              <a:off x="5343504" y="945987"/>
              <a:ext cx="2728200" cy="438300"/>
            </a:xfrm>
            <a:prstGeom prst="rect">
              <a:avLst/>
            </a:prstGeom>
            <a:noFill/>
            <a:ln>
              <a:noFill/>
            </a:ln>
          </p:spPr>
          <p:txBody>
            <a:bodyPr spcFirstLastPara="1" wrap="square" lIns="91425" tIns="0" rIns="91425" bIns="0"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 sz="1100" b="1" i="0" u="none" strike="noStrike" cap="none">
                  <a:solidFill>
                    <a:srgbClr val="858585"/>
                  </a:solidFill>
                  <a:latin typeface="Roboto"/>
                  <a:ea typeface="Roboto"/>
                  <a:cs typeface="Roboto"/>
                  <a:sym typeface="Roboto"/>
                </a:rPr>
                <a:t>Student Protest Furniture made by Prison Labor - Maryland Correctional Enterprises contract with UMB</a:t>
              </a:r>
              <a:endParaRPr sz="1100" b="1" i="0" u="none" strike="noStrike" cap="none">
                <a:solidFill>
                  <a:srgbClr val="858585"/>
                </a:solidFill>
                <a:latin typeface="Roboto"/>
                <a:ea typeface="Roboto"/>
                <a:cs typeface="Roboto"/>
                <a:sym typeface="Roboto"/>
              </a:endParaRPr>
            </a:p>
          </p:txBody>
        </p:sp>
        <p:sp>
          <p:nvSpPr>
            <p:cNvPr id="1536" name="Google Shape;1536;p20"/>
            <p:cNvSpPr txBox="1"/>
            <p:nvPr/>
          </p:nvSpPr>
          <p:spPr>
            <a:xfrm>
              <a:off x="5343504" y="1384293"/>
              <a:ext cx="2728200" cy="193800"/>
            </a:xfrm>
            <a:prstGeom prst="rect">
              <a:avLst/>
            </a:prstGeom>
            <a:noFill/>
            <a:ln>
              <a:noFill/>
            </a:ln>
          </p:spPr>
          <p:txBody>
            <a:bodyPr spcFirstLastPara="1" wrap="square" lIns="91425" tIns="0" rIns="91425" bIns="0" anchor="t" anchorCtr="0">
              <a:noAutofit/>
            </a:bodyPr>
            <a:lstStyle/>
            <a:p>
              <a:pPr marL="0" marR="0" lvl="0" indent="0" algn="l" rtl="0">
                <a:lnSpc>
                  <a:spcPct val="115000"/>
                </a:lnSpc>
                <a:spcBef>
                  <a:spcPts val="0"/>
                </a:spcBef>
                <a:spcAft>
                  <a:spcPts val="1600"/>
                </a:spcAft>
                <a:buClr>
                  <a:srgbClr val="000000"/>
                </a:buClr>
                <a:buSzPts val="800"/>
                <a:buFont typeface="Arial"/>
                <a:buNone/>
              </a:pPr>
              <a:r>
                <a:rPr lang="es" sz="800" b="0" i="0" u="none" strike="noStrike" cap="none">
                  <a:solidFill>
                    <a:srgbClr val="858585"/>
                  </a:solidFill>
                  <a:latin typeface="Roboto"/>
                  <a:ea typeface="Roboto"/>
                  <a:cs typeface="Roboto"/>
                  <a:sym typeface="Roboto"/>
                </a:rPr>
                <a:t>Related efforts continuing to this day</a:t>
              </a:r>
              <a:r>
                <a:rPr lang="es" sz="1000" b="0" i="0" u="none" strike="noStrike" cap="none">
                  <a:solidFill>
                    <a:srgbClr val="858585"/>
                  </a:solidFill>
                  <a:latin typeface="Roboto"/>
                  <a:ea typeface="Roboto"/>
                  <a:cs typeface="Roboto"/>
                  <a:sym typeface="Roboto"/>
                </a:rPr>
                <a:t>.</a:t>
              </a:r>
              <a:endParaRPr sz="1000" b="0" i="0" u="none" strike="noStrike" cap="none">
                <a:solidFill>
                  <a:srgbClr val="858585"/>
                </a:solidFill>
                <a:latin typeface="Roboto"/>
                <a:ea typeface="Roboto"/>
                <a:cs typeface="Roboto"/>
                <a:sym typeface="Roboto"/>
              </a:endParaRPr>
            </a:p>
          </p:txBody>
        </p:sp>
        <p:sp>
          <p:nvSpPr>
            <p:cNvPr id="1537" name="Google Shape;1537;p20"/>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58585"/>
                  </a:solidFill>
                  <a:latin typeface="Roboto"/>
                  <a:ea typeface="Roboto"/>
                  <a:cs typeface="Roboto"/>
                  <a:sym typeface="Roboto"/>
                </a:rPr>
                <a:t>2019</a:t>
              </a:r>
              <a:endParaRPr sz="1100" b="0" i="0" u="none" strike="noStrike" cap="none">
                <a:solidFill>
                  <a:srgbClr val="858585"/>
                </a:solidFill>
                <a:latin typeface="Roboto"/>
                <a:ea typeface="Roboto"/>
                <a:cs typeface="Roboto"/>
                <a:sym typeface="Roboto"/>
              </a:endParaRPr>
            </a:p>
          </p:txBody>
        </p:sp>
      </p:grpSp>
      <p:grpSp>
        <p:nvGrpSpPr>
          <p:cNvPr id="1538" name="Google Shape;1538;p20"/>
          <p:cNvGrpSpPr/>
          <p:nvPr/>
        </p:nvGrpSpPr>
        <p:grpSpPr>
          <a:xfrm>
            <a:off x="397325" y="1228436"/>
            <a:ext cx="4032720" cy="809200"/>
            <a:chOff x="4179432" y="1095220"/>
            <a:chExt cx="4104968" cy="1292858"/>
          </a:xfrm>
        </p:grpSpPr>
        <p:cxnSp>
          <p:nvCxnSpPr>
            <p:cNvPr id="1539" name="Google Shape;1539;p20"/>
            <p:cNvCxnSpPr/>
            <p:nvPr/>
          </p:nvCxnSpPr>
          <p:spPr>
            <a:xfrm flipH="1">
              <a:off x="4696789" y="1699899"/>
              <a:ext cx="527100" cy="6000"/>
            </a:xfrm>
            <a:prstGeom prst="straightConnector1">
              <a:avLst/>
            </a:prstGeom>
            <a:noFill/>
            <a:ln w="9525" cap="flat" cmpd="sng">
              <a:solidFill>
                <a:srgbClr val="840D35"/>
              </a:solidFill>
              <a:prstDash val="solid"/>
              <a:round/>
              <a:headEnd type="none" w="sm" len="sm"/>
              <a:tailEnd type="none" w="sm" len="sm"/>
            </a:ln>
          </p:spPr>
        </p:cxnSp>
        <p:sp>
          <p:nvSpPr>
            <p:cNvPr id="1540" name="Google Shape;1540;p20"/>
            <p:cNvSpPr txBox="1"/>
            <p:nvPr/>
          </p:nvSpPr>
          <p:spPr>
            <a:xfrm>
              <a:off x="5407700" y="1095220"/>
              <a:ext cx="2876700" cy="252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Curriculum Reforms Begin</a:t>
              </a:r>
              <a:endParaRPr sz="1100" b="1" i="0" u="none" strike="noStrike" cap="none">
                <a:solidFill>
                  <a:srgbClr val="840D35"/>
                </a:solidFill>
                <a:latin typeface="Roboto"/>
                <a:ea typeface="Roboto"/>
                <a:cs typeface="Roboto"/>
                <a:sym typeface="Roboto"/>
              </a:endParaRPr>
            </a:p>
          </p:txBody>
        </p:sp>
        <p:sp>
          <p:nvSpPr>
            <p:cNvPr id="1541" name="Google Shape;1541;p20"/>
            <p:cNvSpPr txBox="1"/>
            <p:nvPr/>
          </p:nvSpPr>
          <p:spPr>
            <a:xfrm>
              <a:off x="5407700" y="1347678"/>
              <a:ext cx="2728200" cy="104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800"/>
                <a:buFont typeface="Arial"/>
                <a:buNone/>
              </a:pPr>
              <a:r>
                <a:rPr lang="es" sz="800" b="0" i="0" u="none" strike="noStrike" cap="none">
                  <a:solidFill>
                    <a:srgbClr val="840D35"/>
                  </a:solidFill>
                  <a:latin typeface="Roboto"/>
                  <a:ea typeface="Roboto"/>
                  <a:cs typeface="Roboto"/>
                  <a:sym typeface="Roboto"/>
                </a:rPr>
                <a:t>The Diversity and racism course was removed and the  Faculty Organization began attempts to infuse education that leads to and understanding of  diversity and racism throughout foundation courses. Established advanced diversity course requirement.</a:t>
              </a:r>
              <a:r>
                <a:rPr lang="es" sz="1000" b="0" i="0" u="none" strike="noStrike" cap="none">
                  <a:solidFill>
                    <a:srgbClr val="840D35"/>
                  </a:solidFill>
                  <a:latin typeface="Roboto"/>
                  <a:ea typeface="Roboto"/>
                  <a:cs typeface="Roboto"/>
                  <a:sym typeface="Roboto"/>
                </a:rPr>
                <a:t> </a:t>
              </a:r>
              <a:endParaRPr sz="1000" b="0" i="0" u="none" strike="noStrike" cap="none">
                <a:solidFill>
                  <a:srgbClr val="840D35"/>
                </a:solidFill>
                <a:latin typeface="Roboto"/>
                <a:ea typeface="Roboto"/>
                <a:cs typeface="Roboto"/>
                <a:sym typeface="Roboto"/>
              </a:endParaRPr>
            </a:p>
          </p:txBody>
        </p:sp>
        <p:sp>
          <p:nvSpPr>
            <p:cNvPr id="1542" name="Google Shape;1542;p20"/>
            <p:cNvSpPr txBox="1"/>
            <p:nvPr/>
          </p:nvSpPr>
          <p:spPr>
            <a:xfrm>
              <a:off x="4179432" y="1548451"/>
              <a:ext cx="527100" cy="309000"/>
            </a:xfrm>
            <a:prstGeom prst="rect">
              <a:avLst/>
            </a:prstGeom>
            <a:noFill/>
            <a:ln>
              <a:noFill/>
            </a:ln>
          </p:spPr>
          <p:txBody>
            <a:bodyPr spcFirstLastPara="1" wrap="square" lIns="91425" tIns="0" rIns="91425" bIns="0"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2004</a:t>
              </a:r>
              <a:endParaRPr sz="1100" b="0" i="0" u="none" strike="noStrike" cap="none">
                <a:solidFill>
                  <a:srgbClr val="840D35"/>
                </a:solidFill>
                <a:latin typeface="Roboto"/>
                <a:ea typeface="Roboto"/>
                <a:cs typeface="Roboto"/>
                <a:sym typeface="Roboto"/>
              </a:endParaRPr>
            </a:p>
          </p:txBody>
        </p:sp>
      </p:grpSp>
      <p:grpSp>
        <p:nvGrpSpPr>
          <p:cNvPr id="1543" name="Google Shape;1543;p20"/>
          <p:cNvGrpSpPr/>
          <p:nvPr/>
        </p:nvGrpSpPr>
        <p:grpSpPr>
          <a:xfrm>
            <a:off x="4522350" y="2331899"/>
            <a:ext cx="4589000" cy="900422"/>
            <a:chOff x="3977401" y="909911"/>
            <a:chExt cx="4589000" cy="1232612"/>
          </a:xfrm>
        </p:grpSpPr>
        <p:grpSp>
          <p:nvGrpSpPr>
            <p:cNvPr id="1544" name="Google Shape;1544;p20"/>
            <p:cNvGrpSpPr/>
            <p:nvPr/>
          </p:nvGrpSpPr>
          <p:grpSpPr>
            <a:xfrm>
              <a:off x="4732925" y="1142460"/>
              <a:ext cx="529800" cy="1000063"/>
              <a:chOff x="4318975" y="1084322"/>
              <a:chExt cx="529800" cy="592174"/>
            </a:xfrm>
          </p:grpSpPr>
          <p:sp>
            <p:nvSpPr>
              <p:cNvPr id="1545" name="Google Shape;1545;p20"/>
              <p:cNvSpPr/>
              <p:nvPr/>
            </p:nvSpPr>
            <p:spPr>
              <a:xfrm>
                <a:off x="4517129" y="1086096"/>
                <a:ext cx="133500" cy="590400"/>
              </a:xfrm>
              <a:prstGeom prst="rect">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46" name="Google Shape;1546;p20"/>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547" name="Google Shape;1547;p20"/>
            <p:cNvSpPr txBox="1"/>
            <p:nvPr/>
          </p:nvSpPr>
          <p:spPr>
            <a:xfrm>
              <a:off x="5343501" y="1039549"/>
              <a:ext cx="3222900" cy="346800"/>
            </a:xfrm>
            <a:prstGeom prst="rect">
              <a:avLst/>
            </a:prstGeom>
            <a:noFill/>
            <a:ln>
              <a:noFill/>
            </a:ln>
          </p:spPr>
          <p:txBody>
            <a:bodyPr spcFirstLastPara="1" wrap="square" lIns="91425" tIns="0"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58585"/>
                  </a:solidFill>
                  <a:latin typeface="Roboto"/>
                  <a:ea typeface="Roboto"/>
                  <a:cs typeface="Roboto"/>
                  <a:sym typeface="Roboto"/>
                </a:rPr>
                <a:t>Task Force Report (available on SSW website)</a:t>
              </a:r>
              <a:endParaRPr sz="1100" b="1" i="0" u="none" strike="noStrike" cap="none">
                <a:solidFill>
                  <a:srgbClr val="858585"/>
                </a:solidFill>
                <a:latin typeface="Roboto"/>
                <a:ea typeface="Roboto"/>
                <a:cs typeface="Roboto"/>
                <a:sym typeface="Roboto"/>
              </a:endParaRPr>
            </a:p>
          </p:txBody>
        </p:sp>
        <p:sp>
          <p:nvSpPr>
            <p:cNvPr id="1548" name="Google Shape;1548;p20"/>
            <p:cNvSpPr txBox="1"/>
            <p:nvPr/>
          </p:nvSpPr>
          <p:spPr>
            <a:xfrm>
              <a:off x="5343500" y="1248258"/>
              <a:ext cx="2728200" cy="410700"/>
            </a:xfrm>
            <a:prstGeom prst="rect">
              <a:avLst/>
            </a:prstGeom>
            <a:noFill/>
            <a:ln>
              <a:noFill/>
            </a:ln>
          </p:spPr>
          <p:txBody>
            <a:bodyPr spcFirstLastPara="1" wrap="square" lIns="91425" tIns="0" rIns="91425" bIns="91425" anchor="t" anchorCtr="0">
              <a:noAutofit/>
            </a:bodyPr>
            <a:lstStyle/>
            <a:p>
              <a:pPr marL="0" marR="0" lvl="0" indent="0" algn="l" rtl="0">
                <a:lnSpc>
                  <a:spcPct val="115000"/>
                </a:lnSpc>
                <a:spcBef>
                  <a:spcPts val="0"/>
                </a:spcBef>
                <a:spcAft>
                  <a:spcPts val="1600"/>
                </a:spcAft>
                <a:buClr>
                  <a:srgbClr val="000000"/>
                </a:buClr>
                <a:buSzPts val="800"/>
                <a:buFont typeface="Arial"/>
                <a:buNone/>
              </a:pPr>
              <a:r>
                <a:rPr lang="es" sz="800" b="0" i="0" u="none" strike="noStrike" cap="none">
                  <a:solidFill>
                    <a:srgbClr val="858585"/>
                  </a:solidFill>
                  <a:latin typeface="Roboto"/>
                  <a:ea typeface="Roboto"/>
                  <a:cs typeface="Roboto"/>
                  <a:sym typeface="Roboto"/>
                </a:rPr>
                <a:t>Recommended several curriculum, training, hiring, and field education changes, building on previous efforts. Pushed for hiring full-time DEI Dean.</a:t>
              </a:r>
              <a:endParaRPr sz="800" b="0" i="0" u="none" strike="noStrike" cap="none">
                <a:solidFill>
                  <a:srgbClr val="858585"/>
                </a:solidFill>
                <a:latin typeface="Roboto"/>
                <a:ea typeface="Roboto"/>
                <a:cs typeface="Roboto"/>
                <a:sym typeface="Roboto"/>
              </a:endParaRPr>
            </a:p>
          </p:txBody>
        </p:sp>
        <p:sp>
          <p:nvSpPr>
            <p:cNvPr id="1549" name="Google Shape;1549;p20"/>
            <p:cNvSpPr txBox="1"/>
            <p:nvPr/>
          </p:nvSpPr>
          <p:spPr>
            <a:xfrm>
              <a:off x="3977401" y="909911"/>
              <a:ext cx="758400" cy="410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58585"/>
                  </a:solidFill>
                  <a:latin typeface="Roboto"/>
                  <a:ea typeface="Roboto"/>
                  <a:cs typeface="Roboto"/>
                  <a:sym typeface="Roboto"/>
                </a:rPr>
                <a:t>2019</a:t>
              </a:r>
              <a:endParaRPr sz="1100" b="0" i="0" u="none" strike="noStrike" cap="none">
                <a:solidFill>
                  <a:srgbClr val="858585"/>
                </a:solidFill>
                <a:latin typeface="Roboto"/>
                <a:ea typeface="Roboto"/>
                <a:cs typeface="Roboto"/>
                <a:sym typeface="Roboto"/>
              </a:endParaRPr>
            </a:p>
          </p:txBody>
        </p:sp>
      </p:grpSp>
      <p:grpSp>
        <p:nvGrpSpPr>
          <p:cNvPr id="1550" name="Google Shape;1550;p20"/>
          <p:cNvGrpSpPr/>
          <p:nvPr/>
        </p:nvGrpSpPr>
        <p:grpSpPr>
          <a:xfrm>
            <a:off x="4522350" y="1390747"/>
            <a:ext cx="4474100" cy="1181007"/>
            <a:chOff x="3977401" y="871911"/>
            <a:chExt cx="4474100" cy="1942447"/>
          </a:xfrm>
        </p:grpSpPr>
        <p:grpSp>
          <p:nvGrpSpPr>
            <p:cNvPr id="1551" name="Google Shape;1551;p20"/>
            <p:cNvGrpSpPr/>
            <p:nvPr/>
          </p:nvGrpSpPr>
          <p:grpSpPr>
            <a:xfrm>
              <a:off x="4732925" y="1142460"/>
              <a:ext cx="529800" cy="1671898"/>
              <a:chOff x="4318975" y="1084322"/>
              <a:chExt cx="529800" cy="989992"/>
            </a:xfrm>
          </p:grpSpPr>
          <p:sp>
            <p:nvSpPr>
              <p:cNvPr id="1552" name="Google Shape;1552;p20"/>
              <p:cNvSpPr/>
              <p:nvPr/>
            </p:nvSpPr>
            <p:spPr>
              <a:xfrm>
                <a:off x="4517126" y="1086114"/>
                <a:ext cx="133500" cy="988200"/>
              </a:xfrm>
              <a:prstGeom prst="rect">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53" name="Google Shape;1553;p20"/>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554" name="Google Shape;1554;p20"/>
            <p:cNvSpPr txBox="1"/>
            <p:nvPr/>
          </p:nvSpPr>
          <p:spPr>
            <a:xfrm>
              <a:off x="5343501" y="946011"/>
              <a:ext cx="3108000" cy="276000"/>
            </a:xfrm>
            <a:prstGeom prst="rect">
              <a:avLst/>
            </a:prstGeom>
            <a:noFill/>
            <a:ln>
              <a:noFill/>
            </a:ln>
          </p:spPr>
          <p:txBody>
            <a:bodyPr spcFirstLastPara="1" wrap="square" lIns="91425" tIns="0"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58585"/>
                  </a:solidFill>
                  <a:latin typeface="Roboto"/>
                  <a:ea typeface="Roboto"/>
                  <a:cs typeface="Roboto"/>
                  <a:sym typeface="Roboto"/>
                </a:rPr>
                <a:t>Diversity and Inclusion Task Force Formed</a:t>
              </a:r>
              <a:endParaRPr sz="1100" b="1" i="0" u="none" strike="noStrike" cap="none">
                <a:solidFill>
                  <a:srgbClr val="858585"/>
                </a:solidFill>
                <a:latin typeface="Roboto"/>
                <a:ea typeface="Roboto"/>
                <a:cs typeface="Roboto"/>
                <a:sym typeface="Roboto"/>
              </a:endParaRPr>
            </a:p>
          </p:txBody>
        </p:sp>
        <p:sp>
          <p:nvSpPr>
            <p:cNvPr id="1555" name="Google Shape;1555;p20"/>
            <p:cNvSpPr txBox="1"/>
            <p:nvPr/>
          </p:nvSpPr>
          <p:spPr>
            <a:xfrm>
              <a:off x="5343501" y="1222000"/>
              <a:ext cx="2728200" cy="3468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1600"/>
                </a:spcAft>
                <a:buClr>
                  <a:srgbClr val="000000"/>
                </a:buClr>
                <a:buSzPts val="800"/>
                <a:buFont typeface="Arial"/>
                <a:buNone/>
              </a:pPr>
              <a:r>
                <a:rPr lang="es" sz="800" b="0" i="0" u="none" strike="noStrike" cap="none">
                  <a:solidFill>
                    <a:srgbClr val="858585"/>
                  </a:solidFill>
                  <a:latin typeface="Roboto"/>
                  <a:ea typeface="Roboto"/>
                  <a:cs typeface="Roboto"/>
                  <a:sym typeface="Roboto"/>
                </a:rPr>
                <a:t>Jeff Ash, Associate Dean for Diversity and Inclusion at School of Nursing, invited to SSW, forms task force later co-chaired by Kyla Liggett-Creel, PhD, LCSW-C, Clinical Assistant Professor  &amp; Cherita F. Adams, MBA, MS, Assistant Dean for Administration and Strategic Initiatives </a:t>
              </a:r>
              <a:endParaRPr sz="800" b="0" i="0" u="none" strike="noStrike" cap="none">
                <a:solidFill>
                  <a:srgbClr val="858585"/>
                </a:solidFill>
                <a:latin typeface="Roboto"/>
                <a:ea typeface="Roboto"/>
                <a:cs typeface="Roboto"/>
                <a:sym typeface="Roboto"/>
              </a:endParaRPr>
            </a:p>
          </p:txBody>
        </p:sp>
        <p:sp>
          <p:nvSpPr>
            <p:cNvPr id="1556" name="Google Shape;1556;p20"/>
            <p:cNvSpPr txBox="1"/>
            <p:nvPr/>
          </p:nvSpPr>
          <p:spPr>
            <a:xfrm>
              <a:off x="3977401" y="871911"/>
              <a:ext cx="758400" cy="4485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58585"/>
                  </a:solidFill>
                  <a:latin typeface="Roboto"/>
                  <a:ea typeface="Roboto"/>
                  <a:cs typeface="Roboto"/>
                  <a:sym typeface="Roboto"/>
                </a:rPr>
                <a:t>2018</a:t>
              </a:r>
              <a:endParaRPr sz="1100" b="0" i="0" u="none" strike="noStrike" cap="none">
                <a:solidFill>
                  <a:srgbClr val="858585"/>
                </a:solidFill>
                <a:latin typeface="Roboto"/>
                <a:ea typeface="Roboto"/>
                <a:cs typeface="Roboto"/>
                <a:sym typeface="Roboto"/>
              </a:endParaRPr>
            </a:p>
          </p:txBody>
        </p:sp>
      </p:grpSp>
      <p:grpSp>
        <p:nvGrpSpPr>
          <p:cNvPr id="1557" name="Google Shape;1557;p20"/>
          <p:cNvGrpSpPr/>
          <p:nvPr/>
        </p:nvGrpSpPr>
        <p:grpSpPr>
          <a:xfrm>
            <a:off x="4522347" y="4454197"/>
            <a:ext cx="4094300" cy="803608"/>
            <a:chOff x="3977400" y="946003"/>
            <a:chExt cx="4094300" cy="803608"/>
          </a:xfrm>
        </p:grpSpPr>
        <p:grpSp>
          <p:nvGrpSpPr>
            <p:cNvPr id="1558" name="Google Shape;1558;p20"/>
            <p:cNvGrpSpPr/>
            <p:nvPr/>
          </p:nvGrpSpPr>
          <p:grpSpPr>
            <a:xfrm>
              <a:off x="4732925" y="1142460"/>
              <a:ext cx="529800" cy="279115"/>
              <a:chOff x="4318975" y="1084322"/>
              <a:chExt cx="529800" cy="165274"/>
            </a:xfrm>
          </p:grpSpPr>
          <p:sp>
            <p:nvSpPr>
              <p:cNvPr id="1559" name="Google Shape;1559;p20"/>
              <p:cNvSpPr/>
              <p:nvPr/>
            </p:nvSpPr>
            <p:spPr>
              <a:xfrm>
                <a:off x="4517129" y="1086096"/>
                <a:ext cx="133500" cy="163500"/>
              </a:xfrm>
              <a:prstGeom prst="rect">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60" name="Google Shape;1560;p20"/>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561" name="Google Shape;1561;p20"/>
            <p:cNvSpPr txBox="1"/>
            <p:nvPr/>
          </p:nvSpPr>
          <p:spPr>
            <a:xfrm>
              <a:off x="5343500" y="946003"/>
              <a:ext cx="2728200" cy="2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58585"/>
                  </a:solidFill>
                  <a:latin typeface="Roboto"/>
                  <a:ea typeface="Roboto"/>
                  <a:cs typeface="Roboto"/>
                  <a:sym typeface="Roboto"/>
                </a:rPr>
                <a:t>SSW Hires Full-time DEI Dean: Neijma Celestine-Donnor </a:t>
              </a:r>
              <a:endParaRPr sz="1100" b="1" i="0" u="none" strike="noStrike" cap="none">
                <a:solidFill>
                  <a:srgbClr val="858585"/>
                </a:solidFill>
                <a:latin typeface="Roboto"/>
                <a:ea typeface="Roboto"/>
                <a:cs typeface="Roboto"/>
                <a:sym typeface="Roboto"/>
              </a:endParaRPr>
            </a:p>
          </p:txBody>
        </p:sp>
        <p:sp>
          <p:nvSpPr>
            <p:cNvPr id="1562" name="Google Shape;1562;p20"/>
            <p:cNvSpPr txBox="1"/>
            <p:nvPr/>
          </p:nvSpPr>
          <p:spPr>
            <a:xfrm>
              <a:off x="5343500" y="1338911"/>
              <a:ext cx="2728200" cy="410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endParaRPr sz="700" b="0" i="0" u="none" strike="noStrike" cap="none">
                <a:solidFill>
                  <a:srgbClr val="858585"/>
                </a:solidFill>
                <a:latin typeface="Roboto"/>
                <a:ea typeface="Roboto"/>
                <a:cs typeface="Roboto"/>
                <a:sym typeface="Roboto"/>
              </a:endParaRPr>
            </a:p>
          </p:txBody>
        </p:sp>
        <p:sp>
          <p:nvSpPr>
            <p:cNvPr id="1563" name="Google Shape;1563;p20"/>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58585"/>
                  </a:solidFill>
                  <a:latin typeface="Roboto"/>
                  <a:ea typeface="Roboto"/>
                  <a:cs typeface="Roboto"/>
                  <a:sym typeface="Roboto"/>
                </a:rPr>
                <a:t>2020</a:t>
              </a:r>
              <a:endParaRPr sz="1100" b="0" i="0" u="none" strike="noStrike" cap="none">
                <a:solidFill>
                  <a:srgbClr val="858585"/>
                </a:solidFill>
                <a:latin typeface="Roboto"/>
                <a:ea typeface="Roboto"/>
                <a:cs typeface="Roboto"/>
                <a:sym typeface="Roboto"/>
              </a:endParaRPr>
            </a:p>
          </p:txBody>
        </p:sp>
      </p:grpSp>
      <p:grpSp>
        <p:nvGrpSpPr>
          <p:cNvPr id="1564" name="Google Shape;1564;p20"/>
          <p:cNvGrpSpPr/>
          <p:nvPr/>
        </p:nvGrpSpPr>
        <p:grpSpPr>
          <a:xfrm>
            <a:off x="4522347" y="3690385"/>
            <a:ext cx="4094300" cy="942684"/>
            <a:chOff x="3977400" y="1001378"/>
            <a:chExt cx="4094300" cy="942684"/>
          </a:xfrm>
        </p:grpSpPr>
        <p:grpSp>
          <p:nvGrpSpPr>
            <p:cNvPr id="1565" name="Google Shape;1565;p20"/>
            <p:cNvGrpSpPr/>
            <p:nvPr/>
          </p:nvGrpSpPr>
          <p:grpSpPr>
            <a:xfrm>
              <a:off x="4732925" y="1197835"/>
              <a:ext cx="529800" cy="746227"/>
              <a:chOff x="4318975" y="1117112"/>
              <a:chExt cx="529800" cy="441868"/>
            </a:xfrm>
          </p:grpSpPr>
          <p:sp>
            <p:nvSpPr>
              <p:cNvPr id="1566" name="Google Shape;1566;p20"/>
              <p:cNvSpPr/>
              <p:nvPr/>
            </p:nvSpPr>
            <p:spPr>
              <a:xfrm>
                <a:off x="4517129" y="1118880"/>
                <a:ext cx="133500" cy="440100"/>
              </a:xfrm>
              <a:prstGeom prst="rect">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67" name="Google Shape;1567;p20"/>
              <p:cNvCxnSpPr/>
              <p:nvPr/>
            </p:nvCxnSpPr>
            <p:spPr>
              <a:xfrm rot="10800000">
                <a:off x="4318975" y="1117112"/>
                <a:ext cx="529800" cy="0"/>
              </a:xfrm>
              <a:prstGeom prst="straightConnector1">
                <a:avLst/>
              </a:prstGeom>
              <a:noFill/>
              <a:ln w="9525" cap="flat" cmpd="sng">
                <a:solidFill>
                  <a:srgbClr val="C2C2C2"/>
                </a:solidFill>
                <a:prstDash val="solid"/>
                <a:round/>
                <a:headEnd type="none" w="sm" len="sm"/>
                <a:tailEnd type="none" w="sm" len="sm"/>
              </a:ln>
            </p:spPr>
          </p:cxnSp>
        </p:grpSp>
        <p:sp>
          <p:nvSpPr>
            <p:cNvPr id="1568" name="Google Shape;1568;p20"/>
            <p:cNvSpPr txBox="1"/>
            <p:nvPr/>
          </p:nvSpPr>
          <p:spPr>
            <a:xfrm>
              <a:off x="5343500" y="1001378"/>
              <a:ext cx="2728200" cy="2760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rgbClr val="858585"/>
                  </a:solidFill>
                  <a:latin typeface="Roboto"/>
                  <a:ea typeface="Roboto"/>
                  <a:cs typeface="Roboto"/>
                  <a:sym typeface="Roboto"/>
                </a:rPr>
                <a:t>Mandatory Structural Oppression Course created</a:t>
              </a:r>
              <a:endParaRPr sz="1100" b="1" i="0" u="none" strike="noStrike" cap="none">
                <a:solidFill>
                  <a:srgbClr val="858585"/>
                </a:solidFill>
                <a:latin typeface="Roboto"/>
                <a:ea typeface="Roboto"/>
                <a:cs typeface="Roboto"/>
                <a:sym typeface="Roboto"/>
              </a:endParaRPr>
            </a:p>
          </p:txBody>
        </p:sp>
        <p:sp>
          <p:nvSpPr>
            <p:cNvPr id="1569" name="Google Shape;1569;p20"/>
            <p:cNvSpPr txBox="1"/>
            <p:nvPr/>
          </p:nvSpPr>
          <p:spPr>
            <a:xfrm>
              <a:off x="5343500" y="1338911"/>
              <a:ext cx="2728200" cy="4107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1600"/>
                </a:spcAft>
                <a:buClr>
                  <a:srgbClr val="000000"/>
                </a:buClr>
                <a:buSzPts val="800"/>
                <a:buFont typeface="Arial"/>
                <a:buNone/>
              </a:pPr>
              <a:r>
                <a:rPr lang="es" sz="800" b="0" i="0" u="none" strike="noStrike" cap="none">
                  <a:solidFill>
                    <a:srgbClr val="858585"/>
                  </a:solidFill>
                  <a:latin typeface="Roboto"/>
                  <a:ea typeface="Roboto"/>
                  <a:cs typeface="Roboto"/>
                  <a:sym typeface="Roboto"/>
                </a:rPr>
                <a:t>Alongside a number of additional changes to course offerings and field educations as the result of the work of many students, staff, and faulty </a:t>
              </a:r>
              <a:endParaRPr sz="800" b="0" i="0" u="none" strike="noStrike" cap="none">
                <a:solidFill>
                  <a:srgbClr val="858585"/>
                </a:solidFill>
                <a:latin typeface="Roboto"/>
                <a:ea typeface="Roboto"/>
                <a:cs typeface="Roboto"/>
                <a:sym typeface="Roboto"/>
              </a:endParaRPr>
            </a:p>
          </p:txBody>
        </p:sp>
        <p:sp>
          <p:nvSpPr>
            <p:cNvPr id="1570" name="Google Shape;1570;p20"/>
            <p:cNvSpPr txBox="1"/>
            <p:nvPr/>
          </p:nvSpPr>
          <p:spPr>
            <a:xfrm>
              <a:off x="3977400" y="1029068"/>
              <a:ext cx="7584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58585"/>
                  </a:solidFill>
                  <a:latin typeface="Roboto"/>
                  <a:ea typeface="Roboto"/>
                  <a:cs typeface="Roboto"/>
                  <a:sym typeface="Roboto"/>
                </a:rPr>
                <a:t>2020</a:t>
              </a:r>
              <a:endParaRPr sz="1100" b="0" i="0" u="none" strike="noStrike" cap="none">
                <a:solidFill>
                  <a:srgbClr val="858585"/>
                </a:solidFill>
                <a:latin typeface="Roboto"/>
                <a:ea typeface="Roboto"/>
                <a:cs typeface="Roboto"/>
                <a:sym typeface="Roboto"/>
              </a:endParaRPr>
            </a:p>
          </p:txBody>
        </p:sp>
      </p:grpSp>
      <p:grpSp>
        <p:nvGrpSpPr>
          <p:cNvPr id="1571" name="Google Shape;1571;p20"/>
          <p:cNvGrpSpPr/>
          <p:nvPr/>
        </p:nvGrpSpPr>
        <p:grpSpPr>
          <a:xfrm>
            <a:off x="4312850" y="686927"/>
            <a:ext cx="4433700" cy="1129760"/>
            <a:chOff x="3767904" y="909799"/>
            <a:chExt cx="4433700" cy="1423231"/>
          </a:xfrm>
        </p:grpSpPr>
        <p:grpSp>
          <p:nvGrpSpPr>
            <p:cNvPr id="1572" name="Google Shape;1572;p20"/>
            <p:cNvGrpSpPr/>
            <p:nvPr/>
          </p:nvGrpSpPr>
          <p:grpSpPr>
            <a:xfrm>
              <a:off x="4732925" y="1142460"/>
              <a:ext cx="529800" cy="1190570"/>
              <a:chOff x="4318975" y="1084322"/>
              <a:chExt cx="529800" cy="704980"/>
            </a:xfrm>
          </p:grpSpPr>
          <p:sp>
            <p:nvSpPr>
              <p:cNvPr id="1573" name="Google Shape;1573;p20"/>
              <p:cNvSpPr/>
              <p:nvPr/>
            </p:nvSpPr>
            <p:spPr>
              <a:xfrm>
                <a:off x="4517129" y="1086102"/>
                <a:ext cx="133500" cy="703200"/>
              </a:xfrm>
              <a:prstGeom prst="rect">
                <a:avLst/>
              </a:prstGeom>
              <a:solidFill>
                <a:srgbClr val="C2C2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4" name="Google Shape;1574;p20"/>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1575" name="Google Shape;1575;p20"/>
            <p:cNvSpPr txBox="1"/>
            <p:nvPr/>
          </p:nvSpPr>
          <p:spPr>
            <a:xfrm>
              <a:off x="5343504" y="1145529"/>
              <a:ext cx="2728200" cy="6510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1600"/>
                </a:spcAft>
                <a:buClr>
                  <a:srgbClr val="000000"/>
                </a:buClr>
                <a:buSzPts val="800"/>
                <a:buFont typeface="Arial"/>
                <a:buNone/>
              </a:pPr>
              <a:r>
                <a:rPr lang="es" sz="800" b="0" i="0" u="none" strike="noStrike" cap="none">
                  <a:solidFill>
                    <a:srgbClr val="858585"/>
                  </a:solidFill>
                  <a:latin typeface="Roboto"/>
                  <a:ea typeface="Roboto"/>
                  <a:cs typeface="Roboto"/>
                  <a:sym typeface="Roboto"/>
                </a:rPr>
                <a:t>Several students and alumni write to CSWE saying that the SSW does not meet accreditation standards to educate students to address social justice at all levels. CSWE inquiry follows.</a:t>
              </a:r>
              <a:endParaRPr sz="800" b="0" i="0" u="none" strike="noStrike" cap="none">
                <a:solidFill>
                  <a:srgbClr val="858585"/>
                </a:solidFill>
                <a:latin typeface="Roboto"/>
                <a:ea typeface="Roboto"/>
                <a:cs typeface="Roboto"/>
                <a:sym typeface="Roboto"/>
              </a:endParaRPr>
            </a:p>
          </p:txBody>
        </p:sp>
        <p:sp>
          <p:nvSpPr>
            <p:cNvPr id="1576" name="Google Shape;1576;p20"/>
            <p:cNvSpPr txBox="1"/>
            <p:nvPr/>
          </p:nvSpPr>
          <p:spPr>
            <a:xfrm>
              <a:off x="3767904" y="909799"/>
              <a:ext cx="967800" cy="4107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58585"/>
                  </a:solidFill>
                  <a:latin typeface="Roboto"/>
                  <a:ea typeface="Roboto"/>
                  <a:cs typeface="Roboto"/>
                  <a:sym typeface="Roboto"/>
                </a:rPr>
                <a:t>2017-2018</a:t>
              </a:r>
              <a:endParaRPr sz="1100" b="0" i="0" u="none" strike="noStrike" cap="none">
                <a:solidFill>
                  <a:srgbClr val="858585"/>
                </a:solidFill>
                <a:latin typeface="Roboto"/>
                <a:ea typeface="Roboto"/>
                <a:cs typeface="Roboto"/>
                <a:sym typeface="Roboto"/>
              </a:endParaRPr>
            </a:p>
          </p:txBody>
        </p:sp>
        <p:sp>
          <p:nvSpPr>
            <p:cNvPr id="1577" name="Google Shape;1577;p20"/>
            <p:cNvSpPr txBox="1"/>
            <p:nvPr/>
          </p:nvSpPr>
          <p:spPr>
            <a:xfrm>
              <a:off x="5343504" y="946014"/>
              <a:ext cx="2858100" cy="199500"/>
            </a:xfrm>
            <a:prstGeom prst="rect">
              <a:avLst/>
            </a:prstGeom>
            <a:noFill/>
            <a:ln>
              <a:noFill/>
            </a:ln>
          </p:spPr>
          <p:txBody>
            <a:bodyPr spcFirstLastPara="1" wrap="square" lIns="91425" tIns="0" rIns="91425" bIns="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58585"/>
                  </a:solidFill>
                  <a:latin typeface="Roboto"/>
                  <a:ea typeface="Roboto"/>
                  <a:cs typeface="Roboto"/>
                  <a:sym typeface="Roboto"/>
                </a:rPr>
                <a:t>Students and Alumni write letter to CSWE</a:t>
              </a:r>
              <a:endParaRPr sz="1100" b="1" i="0" u="none" strike="noStrike" cap="none">
                <a:solidFill>
                  <a:srgbClr val="858585"/>
                </a:solidFill>
                <a:latin typeface="Roboto"/>
                <a:ea typeface="Roboto"/>
                <a:cs typeface="Roboto"/>
                <a:sym typeface="Roboto"/>
              </a:endParaRPr>
            </a:p>
          </p:txBody>
        </p:sp>
      </p:grpSp>
      <p:grpSp>
        <p:nvGrpSpPr>
          <p:cNvPr id="1578" name="Google Shape;1578;p20"/>
          <p:cNvGrpSpPr/>
          <p:nvPr/>
        </p:nvGrpSpPr>
        <p:grpSpPr>
          <a:xfrm>
            <a:off x="122687" y="3212735"/>
            <a:ext cx="4802835" cy="503491"/>
            <a:chOff x="3928260" y="800626"/>
            <a:chExt cx="4831340" cy="860816"/>
          </a:xfrm>
        </p:grpSpPr>
        <p:cxnSp>
          <p:nvCxnSpPr>
            <p:cNvPr id="1579" name="Google Shape;1579;p20"/>
            <p:cNvCxnSpPr/>
            <p:nvPr/>
          </p:nvCxnSpPr>
          <p:spPr>
            <a:xfrm rot="10800000">
              <a:off x="4686677" y="1147417"/>
              <a:ext cx="529800" cy="0"/>
            </a:xfrm>
            <a:prstGeom prst="straightConnector1">
              <a:avLst/>
            </a:prstGeom>
            <a:noFill/>
            <a:ln w="9525" cap="flat" cmpd="sng">
              <a:solidFill>
                <a:srgbClr val="840D35"/>
              </a:solidFill>
              <a:prstDash val="solid"/>
              <a:round/>
              <a:headEnd type="none" w="sm" len="sm"/>
              <a:tailEnd type="none" w="sm" len="sm"/>
            </a:ln>
          </p:spPr>
        </p:cxnSp>
        <p:sp>
          <p:nvSpPr>
            <p:cNvPr id="1580" name="Google Shape;1580;p20"/>
            <p:cNvSpPr txBox="1"/>
            <p:nvPr/>
          </p:nvSpPr>
          <p:spPr>
            <a:xfrm>
              <a:off x="5343500" y="861261"/>
              <a:ext cx="3416100" cy="27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Diversity/Anti-Oppression Work Group created</a:t>
              </a:r>
              <a:endParaRPr sz="1100" b="1" i="0" u="none" strike="noStrike" cap="none">
                <a:solidFill>
                  <a:srgbClr val="840D35"/>
                </a:solidFill>
                <a:latin typeface="Roboto"/>
                <a:ea typeface="Roboto"/>
                <a:cs typeface="Roboto"/>
                <a:sym typeface="Roboto"/>
              </a:endParaRPr>
            </a:p>
          </p:txBody>
        </p:sp>
        <p:sp>
          <p:nvSpPr>
            <p:cNvPr id="1581" name="Google Shape;1581;p20"/>
            <p:cNvSpPr txBox="1"/>
            <p:nvPr/>
          </p:nvSpPr>
          <p:spPr>
            <a:xfrm>
              <a:off x="5343504" y="1374642"/>
              <a:ext cx="2728200" cy="286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endParaRPr sz="700" b="0" i="0" u="none" strike="noStrike" cap="none">
                <a:solidFill>
                  <a:srgbClr val="840D35"/>
                </a:solidFill>
                <a:latin typeface="Roboto"/>
                <a:ea typeface="Roboto"/>
                <a:cs typeface="Roboto"/>
                <a:sym typeface="Roboto"/>
              </a:endParaRPr>
            </a:p>
          </p:txBody>
        </p:sp>
        <p:sp>
          <p:nvSpPr>
            <p:cNvPr id="1582" name="Google Shape;1582;p20"/>
            <p:cNvSpPr txBox="1"/>
            <p:nvPr/>
          </p:nvSpPr>
          <p:spPr>
            <a:xfrm>
              <a:off x="3928260" y="800626"/>
              <a:ext cx="7584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2014</a:t>
              </a:r>
              <a:endParaRPr sz="1100" b="0" i="0" u="none" strike="noStrike" cap="none">
                <a:solidFill>
                  <a:srgbClr val="840D35"/>
                </a:solidFill>
                <a:latin typeface="Roboto"/>
                <a:ea typeface="Roboto"/>
                <a:cs typeface="Roboto"/>
                <a:sym typeface="Roboto"/>
              </a:endParaRPr>
            </a:p>
          </p:txBody>
        </p:sp>
      </p:grpSp>
      <p:grpSp>
        <p:nvGrpSpPr>
          <p:cNvPr id="1583" name="Google Shape;1583;p20"/>
          <p:cNvGrpSpPr/>
          <p:nvPr/>
        </p:nvGrpSpPr>
        <p:grpSpPr>
          <a:xfrm>
            <a:off x="-428850" y="2674000"/>
            <a:ext cx="4661525" cy="517299"/>
            <a:chOff x="3372109" y="1787245"/>
            <a:chExt cx="4699591" cy="733446"/>
          </a:xfrm>
        </p:grpSpPr>
        <p:cxnSp>
          <p:nvCxnSpPr>
            <p:cNvPr id="1584" name="Google Shape;1584;p20"/>
            <p:cNvCxnSpPr/>
            <p:nvPr/>
          </p:nvCxnSpPr>
          <p:spPr>
            <a:xfrm rot="10800000">
              <a:off x="4732925" y="2069245"/>
              <a:ext cx="529800" cy="0"/>
            </a:xfrm>
            <a:prstGeom prst="straightConnector1">
              <a:avLst/>
            </a:prstGeom>
            <a:noFill/>
            <a:ln w="9525" cap="flat" cmpd="sng">
              <a:solidFill>
                <a:srgbClr val="840D35"/>
              </a:solidFill>
              <a:prstDash val="solid"/>
              <a:round/>
              <a:headEnd type="none" w="sm" len="sm"/>
              <a:tailEnd type="none" w="sm" len="sm"/>
            </a:ln>
          </p:spPr>
        </p:cxnSp>
        <p:sp>
          <p:nvSpPr>
            <p:cNvPr id="1585" name="Google Shape;1585;p20"/>
            <p:cNvSpPr txBox="1"/>
            <p:nvPr/>
          </p:nvSpPr>
          <p:spPr>
            <a:xfrm>
              <a:off x="5343500" y="2109991"/>
              <a:ext cx="2728200" cy="4107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s" sz="800" b="0" i="0" u="none" strike="noStrike" cap="none">
                  <a:solidFill>
                    <a:srgbClr val="840D35"/>
                  </a:solidFill>
                  <a:latin typeface="Roboto"/>
                  <a:ea typeface="Roboto"/>
                  <a:cs typeface="Roboto"/>
                  <a:sym typeface="Roboto"/>
                </a:rPr>
                <a:t>Students presented concerns/recommendations at Dean Forum about curriculum, learning environment, field placements, and mechanisms for feedback. </a:t>
              </a:r>
              <a:endParaRPr sz="800" b="0" i="0" u="none" strike="noStrike" cap="none">
                <a:solidFill>
                  <a:srgbClr val="840D35"/>
                </a:solidFill>
                <a:latin typeface="Roboto"/>
                <a:ea typeface="Roboto"/>
                <a:cs typeface="Roboto"/>
                <a:sym typeface="Roboto"/>
              </a:endParaRPr>
            </a:p>
          </p:txBody>
        </p:sp>
        <p:sp>
          <p:nvSpPr>
            <p:cNvPr id="1586" name="Google Shape;1586;p20"/>
            <p:cNvSpPr txBox="1"/>
            <p:nvPr/>
          </p:nvSpPr>
          <p:spPr>
            <a:xfrm>
              <a:off x="3372109" y="1787245"/>
              <a:ext cx="1312800" cy="2214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2012</a:t>
              </a:r>
              <a:endParaRPr sz="1100" b="0" i="0" u="none" strike="noStrike" cap="none">
                <a:solidFill>
                  <a:srgbClr val="840D35"/>
                </a:solidFill>
                <a:latin typeface="Roboto"/>
                <a:ea typeface="Roboto"/>
                <a:cs typeface="Roboto"/>
                <a:sym typeface="Roboto"/>
              </a:endParaRPr>
            </a:p>
          </p:txBody>
        </p:sp>
        <p:sp>
          <p:nvSpPr>
            <p:cNvPr id="1587" name="Google Shape;1587;p20"/>
            <p:cNvSpPr txBox="1"/>
            <p:nvPr/>
          </p:nvSpPr>
          <p:spPr>
            <a:xfrm>
              <a:off x="5343500" y="1885355"/>
              <a:ext cx="2728200" cy="276000"/>
            </a:xfrm>
            <a:prstGeom prst="rect">
              <a:avLst/>
            </a:prstGeom>
            <a:noFill/>
            <a:ln>
              <a:noFill/>
            </a:ln>
          </p:spPr>
          <p:txBody>
            <a:bodyPr spcFirstLastPara="1" wrap="square" lIns="91425" tIns="0"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Student Statement of Concerns</a:t>
              </a:r>
              <a:endParaRPr sz="1100" b="1" i="0" u="none" strike="noStrike" cap="none">
                <a:solidFill>
                  <a:srgbClr val="840D35"/>
                </a:solidFill>
                <a:latin typeface="Roboto"/>
                <a:ea typeface="Roboto"/>
                <a:cs typeface="Roboto"/>
                <a:sym typeface="Roboto"/>
              </a:endParaRPr>
            </a:p>
          </p:txBody>
        </p:sp>
      </p:grpSp>
      <p:grpSp>
        <p:nvGrpSpPr>
          <p:cNvPr id="1588" name="Google Shape;1588;p20"/>
          <p:cNvGrpSpPr/>
          <p:nvPr/>
        </p:nvGrpSpPr>
        <p:grpSpPr>
          <a:xfrm>
            <a:off x="397325" y="2037625"/>
            <a:ext cx="4032725" cy="438427"/>
            <a:chOff x="4224134" y="2004312"/>
            <a:chExt cx="4044454" cy="621618"/>
          </a:xfrm>
        </p:grpSpPr>
        <p:cxnSp>
          <p:nvCxnSpPr>
            <p:cNvPr id="1589" name="Google Shape;1589;p20"/>
            <p:cNvCxnSpPr/>
            <p:nvPr/>
          </p:nvCxnSpPr>
          <p:spPr>
            <a:xfrm rot="10800000">
              <a:off x="4732925" y="2150274"/>
              <a:ext cx="529800" cy="0"/>
            </a:xfrm>
            <a:prstGeom prst="straightConnector1">
              <a:avLst/>
            </a:prstGeom>
            <a:noFill/>
            <a:ln w="9525" cap="flat" cmpd="sng">
              <a:solidFill>
                <a:srgbClr val="840D35"/>
              </a:solidFill>
              <a:prstDash val="solid"/>
              <a:round/>
              <a:headEnd type="none" w="sm" len="sm"/>
              <a:tailEnd type="none" w="sm" len="sm"/>
            </a:ln>
          </p:spPr>
        </p:cxnSp>
        <p:sp>
          <p:nvSpPr>
            <p:cNvPr id="1590" name="Google Shape;1590;p20"/>
            <p:cNvSpPr txBox="1"/>
            <p:nvPr/>
          </p:nvSpPr>
          <p:spPr>
            <a:xfrm>
              <a:off x="5348765" y="2215230"/>
              <a:ext cx="2728200" cy="4107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1600"/>
                </a:spcAft>
                <a:buClr>
                  <a:srgbClr val="000000"/>
                </a:buClr>
                <a:buSzPts val="800"/>
                <a:buFont typeface="Arial"/>
                <a:buNone/>
              </a:pPr>
              <a:r>
                <a:rPr lang="es" sz="800" b="0" i="0" u="none" strike="noStrike" cap="none">
                  <a:solidFill>
                    <a:srgbClr val="840D35"/>
                  </a:solidFill>
                  <a:latin typeface="Roboto"/>
                  <a:ea typeface="Roboto"/>
                  <a:cs typeface="Roboto"/>
                  <a:sym typeface="Roboto"/>
                </a:rPr>
                <a:t>Students proposed several changes to the administration including diverse course curricula, faculty training, student surveys, and protocol to address oppressive incidents</a:t>
              </a:r>
              <a:r>
                <a:rPr lang="es" sz="700" b="0" i="0" u="none" strike="noStrike" cap="none">
                  <a:solidFill>
                    <a:srgbClr val="840D35"/>
                  </a:solidFill>
                  <a:latin typeface="Roboto"/>
                  <a:ea typeface="Roboto"/>
                  <a:cs typeface="Roboto"/>
                  <a:sym typeface="Roboto"/>
                </a:rPr>
                <a:t>  </a:t>
              </a:r>
              <a:endParaRPr sz="700" b="0" i="0" u="none" strike="noStrike" cap="none">
                <a:solidFill>
                  <a:srgbClr val="840D35"/>
                </a:solidFill>
                <a:latin typeface="Roboto"/>
                <a:ea typeface="Roboto"/>
                <a:cs typeface="Roboto"/>
                <a:sym typeface="Roboto"/>
              </a:endParaRPr>
            </a:p>
          </p:txBody>
        </p:sp>
        <p:sp>
          <p:nvSpPr>
            <p:cNvPr id="1591" name="Google Shape;1591;p20"/>
            <p:cNvSpPr txBox="1"/>
            <p:nvPr/>
          </p:nvSpPr>
          <p:spPr>
            <a:xfrm>
              <a:off x="4224134" y="2004312"/>
              <a:ext cx="508800" cy="210900"/>
            </a:xfrm>
            <a:prstGeom prst="rect">
              <a:avLst/>
            </a:prstGeom>
            <a:noFill/>
            <a:ln>
              <a:noFill/>
            </a:ln>
          </p:spPr>
          <p:txBody>
            <a:bodyPr spcFirstLastPara="1" wrap="square" lIns="91425" tIns="0" rIns="91425" bIns="0"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2007</a:t>
              </a:r>
              <a:endParaRPr sz="1100" b="0" i="0" u="none" strike="noStrike" cap="none">
                <a:solidFill>
                  <a:srgbClr val="840D35"/>
                </a:solidFill>
                <a:latin typeface="Roboto"/>
                <a:ea typeface="Roboto"/>
                <a:cs typeface="Roboto"/>
                <a:sym typeface="Roboto"/>
              </a:endParaRPr>
            </a:p>
          </p:txBody>
        </p:sp>
        <p:sp>
          <p:nvSpPr>
            <p:cNvPr id="1592" name="Google Shape;1592;p20"/>
            <p:cNvSpPr txBox="1"/>
            <p:nvPr/>
          </p:nvSpPr>
          <p:spPr>
            <a:xfrm>
              <a:off x="5355288" y="2012273"/>
              <a:ext cx="2913300" cy="276000"/>
            </a:xfrm>
            <a:prstGeom prst="rect">
              <a:avLst/>
            </a:prstGeom>
            <a:noFill/>
            <a:ln>
              <a:noFill/>
            </a:ln>
          </p:spPr>
          <p:txBody>
            <a:bodyPr spcFirstLastPara="1" wrap="square" lIns="91425" tIns="0"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Student Proposal for Addressing Diversity</a:t>
              </a:r>
              <a:endParaRPr sz="1100" b="1" i="0" u="none" strike="noStrike" cap="none">
                <a:solidFill>
                  <a:srgbClr val="840D35"/>
                </a:solidFill>
                <a:latin typeface="Roboto"/>
                <a:ea typeface="Roboto"/>
                <a:cs typeface="Roboto"/>
                <a:sym typeface="Roboto"/>
              </a:endParaRPr>
            </a:p>
          </p:txBody>
        </p:sp>
      </p:grpSp>
      <p:grpSp>
        <p:nvGrpSpPr>
          <p:cNvPr id="1593" name="Google Shape;1593;p20"/>
          <p:cNvGrpSpPr/>
          <p:nvPr/>
        </p:nvGrpSpPr>
        <p:grpSpPr>
          <a:xfrm>
            <a:off x="100997" y="798593"/>
            <a:ext cx="3914206" cy="429821"/>
            <a:chOff x="3977400" y="973693"/>
            <a:chExt cx="3747086" cy="442795"/>
          </a:xfrm>
        </p:grpSpPr>
        <p:cxnSp>
          <p:nvCxnSpPr>
            <p:cNvPr id="1594" name="Google Shape;1594;p20"/>
            <p:cNvCxnSpPr/>
            <p:nvPr/>
          </p:nvCxnSpPr>
          <p:spPr>
            <a:xfrm rot="10800000">
              <a:off x="4732925" y="1140987"/>
              <a:ext cx="529800" cy="0"/>
            </a:xfrm>
            <a:prstGeom prst="straightConnector1">
              <a:avLst/>
            </a:prstGeom>
            <a:noFill/>
            <a:ln w="9525" cap="flat" cmpd="sng">
              <a:solidFill>
                <a:srgbClr val="840D35"/>
              </a:solidFill>
              <a:prstDash val="solid"/>
              <a:round/>
              <a:headEnd type="none" w="sm" len="sm"/>
              <a:tailEnd type="none" w="sm" len="sm"/>
            </a:ln>
          </p:spPr>
        </p:cxnSp>
        <p:sp>
          <p:nvSpPr>
            <p:cNvPr id="1595" name="Google Shape;1595;p20"/>
            <p:cNvSpPr txBox="1"/>
            <p:nvPr/>
          </p:nvSpPr>
          <p:spPr>
            <a:xfrm>
              <a:off x="5430986" y="1067888"/>
              <a:ext cx="2293500" cy="348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First African American Dean hired;</a:t>
              </a:r>
              <a:endParaRPr sz="1100" b="1" i="0" u="none" strike="noStrike" cap="none">
                <a:solidFill>
                  <a:srgbClr val="840D35"/>
                </a:solidFill>
                <a:latin typeface="Roboto"/>
                <a:ea typeface="Roboto"/>
                <a:cs typeface="Roboto"/>
                <a:sym typeface="Roboto"/>
              </a:endParaRPr>
            </a:p>
            <a:p>
              <a:pPr marL="0" marR="0" lvl="0" indent="0" algn="l" rtl="0">
                <a:lnSpc>
                  <a:spcPct val="90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SWCOS created</a:t>
              </a:r>
              <a:endParaRPr sz="1100" b="1" i="0" u="none" strike="noStrike" cap="none">
                <a:solidFill>
                  <a:srgbClr val="840D35"/>
                </a:solidFill>
                <a:latin typeface="Roboto"/>
                <a:ea typeface="Roboto"/>
                <a:cs typeface="Roboto"/>
                <a:sym typeface="Roboto"/>
              </a:endParaRPr>
            </a:p>
          </p:txBody>
        </p:sp>
        <p:sp>
          <p:nvSpPr>
            <p:cNvPr id="1596" name="Google Shape;1596;p20"/>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1990</a:t>
              </a:r>
              <a:endParaRPr sz="1100" b="0" i="0" u="none" strike="noStrike" cap="none">
                <a:solidFill>
                  <a:srgbClr val="840D35"/>
                </a:solidFill>
                <a:latin typeface="Roboto"/>
                <a:ea typeface="Roboto"/>
                <a:cs typeface="Roboto"/>
                <a:sym typeface="Roboto"/>
              </a:endParaRPr>
            </a:p>
          </p:txBody>
        </p:sp>
      </p:grpSp>
      <p:cxnSp>
        <p:nvCxnSpPr>
          <p:cNvPr id="1597" name="Google Shape;1597;p20"/>
          <p:cNvCxnSpPr/>
          <p:nvPr/>
        </p:nvCxnSpPr>
        <p:spPr>
          <a:xfrm rot="10800000">
            <a:off x="5287399" y="3232326"/>
            <a:ext cx="529800" cy="0"/>
          </a:xfrm>
          <a:prstGeom prst="straightConnector1">
            <a:avLst/>
          </a:prstGeom>
          <a:noFill/>
          <a:ln w="9525" cap="flat" cmpd="sng">
            <a:solidFill>
              <a:srgbClr val="C2C2C2"/>
            </a:solidFill>
            <a:prstDash val="solid"/>
            <a:round/>
            <a:headEnd type="none" w="sm" len="sm"/>
            <a:tailEnd type="none" w="sm" len="sm"/>
          </a:ln>
        </p:spPr>
      </p:cxnSp>
      <p:grpSp>
        <p:nvGrpSpPr>
          <p:cNvPr id="1598" name="Google Shape;1598;p20"/>
          <p:cNvGrpSpPr/>
          <p:nvPr/>
        </p:nvGrpSpPr>
        <p:grpSpPr>
          <a:xfrm>
            <a:off x="122700" y="3466525"/>
            <a:ext cx="4698140" cy="580089"/>
            <a:chOff x="3774969" y="973971"/>
            <a:chExt cx="4726024" cy="991775"/>
          </a:xfrm>
        </p:grpSpPr>
        <p:cxnSp>
          <p:nvCxnSpPr>
            <p:cNvPr id="1599" name="Google Shape;1599;p20"/>
            <p:cNvCxnSpPr/>
            <p:nvPr/>
          </p:nvCxnSpPr>
          <p:spPr>
            <a:xfrm rot="10800000">
              <a:off x="4533373" y="1452319"/>
              <a:ext cx="529800" cy="0"/>
            </a:xfrm>
            <a:prstGeom prst="straightConnector1">
              <a:avLst/>
            </a:prstGeom>
            <a:noFill/>
            <a:ln w="9525" cap="flat" cmpd="sng">
              <a:solidFill>
                <a:srgbClr val="840D35"/>
              </a:solidFill>
              <a:prstDash val="solid"/>
              <a:round/>
              <a:headEnd type="none" w="sm" len="sm"/>
              <a:tailEnd type="none" w="sm" len="sm"/>
            </a:ln>
          </p:spPr>
        </p:cxnSp>
        <p:sp>
          <p:nvSpPr>
            <p:cNvPr id="1600" name="Google Shape;1600;p20"/>
            <p:cNvSpPr txBox="1"/>
            <p:nvPr/>
          </p:nvSpPr>
          <p:spPr>
            <a:xfrm>
              <a:off x="5190193" y="973971"/>
              <a:ext cx="3310800" cy="2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 sz="1100" b="1" i="0" u="none" strike="noStrike" cap="none">
                  <a:solidFill>
                    <a:srgbClr val="840D35"/>
                  </a:solidFill>
                  <a:latin typeface="Roboto"/>
                  <a:ea typeface="Roboto"/>
                  <a:cs typeface="Roboto"/>
                  <a:sym typeface="Roboto"/>
                </a:rPr>
                <a:t>Students, staff and faculty host events and protest in support of the Baltimore Uprising  </a:t>
              </a:r>
              <a:endParaRPr sz="1100" b="1" i="0" u="none" strike="noStrike" cap="none">
                <a:solidFill>
                  <a:srgbClr val="840D35"/>
                </a:solidFill>
                <a:latin typeface="Roboto"/>
                <a:ea typeface="Roboto"/>
                <a:cs typeface="Roboto"/>
                <a:sym typeface="Roboto"/>
              </a:endParaRPr>
            </a:p>
          </p:txBody>
        </p:sp>
        <p:sp>
          <p:nvSpPr>
            <p:cNvPr id="1601" name="Google Shape;1601;p20"/>
            <p:cNvSpPr txBox="1"/>
            <p:nvPr/>
          </p:nvSpPr>
          <p:spPr>
            <a:xfrm>
              <a:off x="5190199" y="1678946"/>
              <a:ext cx="2728200" cy="286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700"/>
                <a:buFont typeface="Arial"/>
                <a:buNone/>
              </a:pPr>
              <a:endParaRPr sz="700" b="0" i="0" u="none" strike="noStrike" cap="none">
                <a:solidFill>
                  <a:srgbClr val="840D35"/>
                </a:solidFill>
                <a:latin typeface="Roboto"/>
                <a:ea typeface="Roboto"/>
                <a:cs typeface="Roboto"/>
                <a:sym typeface="Roboto"/>
              </a:endParaRPr>
            </a:p>
          </p:txBody>
        </p:sp>
        <p:sp>
          <p:nvSpPr>
            <p:cNvPr id="1602" name="Google Shape;1602;p20"/>
            <p:cNvSpPr txBox="1"/>
            <p:nvPr/>
          </p:nvSpPr>
          <p:spPr>
            <a:xfrm>
              <a:off x="3774969" y="1102284"/>
              <a:ext cx="741600" cy="346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100"/>
                <a:buFont typeface="Arial"/>
                <a:buNone/>
              </a:pPr>
              <a:r>
                <a:rPr lang="es" sz="1100" b="0" i="0" u="none" strike="noStrike" cap="none">
                  <a:solidFill>
                    <a:srgbClr val="840D35"/>
                  </a:solidFill>
                  <a:latin typeface="Roboto"/>
                  <a:ea typeface="Roboto"/>
                  <a:cs typeface="Roboto"/>
                  <a:sym typeface="Roboto"/>
                </a:rPr>
                <a:t>2015</a:t>
              </a:r>
              <a:endParaRPr sz="1100" b="0" i="0" u="none" strike="noStrike" cap="none">
                <a:solidFill>
                  <a:srgbClr val="840D35"/>
                </a:solidFill>
                <a:latin typeface="Roboto"/>
                <a:ea typeface="Roboto"/>
                <a:cs typeface="Roboto"/>
                <a:sym typeface="Robo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grpSp>
        <p:nvGrpSpPr>
          <p:cNvPr id="1607" name="Google Shape;1607;p22"/>
          <p:cNvGrpSpPr/>
          <p:nvPr/>
        </p:nvGrpSpPr>
        <p:grpSpPr>
          <a:xfrm>
            <a:off x="-320487" y="1213711"/>
            <a:ext cx="4733746" cy="4363732"/>
            <a:chOff x="5089725" y="1215800"/>
            <a:chExt cx="924325" cy="852075"/>
          </a:xfrm>
        </p:grpSpPr>
        <p:sp>
          <p:nvSpPr>
            <p:cNvPr id="1608" name="Google Shape;1608;p22"/>
            <p:cNvSpPr/>
            <p:nvPr/>
          </p:nvSpPr>
          <p:spPr>
            <a:xfrm>
              <a:off x="5089725" y="1215800"/>
              <a:ext cx="924325" cy="852075"/>
            </a:xfrm>
            <a:custGeom>
              <a:avLst/>
              <a:gdLst/>
              <a:ahLst/>
              <a:cxnLst/>
              <a:rect l="l" t="t" r="r" b="b"/>
              <a:pathLst>
                <a:path w="36973" h="34083" extrusionOk="0">
                  <a:moveTo>
                    <a:pt x="2102" y="0"/>
                  </a:moveTo>
                  <a:cubicBezTo>
                    <a:pt x="2032" y="0"/>
                    <a:pt x="1955" y="7"/>
                    <a:pt x="1870" y="23"/>
                  </a:cubicBezTo>
                  <a:cubicBezTo>
                    <a:pt x="1222" y="143"/>
                    <a:pt x="642" y="987"/>
                    <a:pt x="423" y="1553"/>
                  </a:cubicBezTo>
                  <a:cubicBezTo>
                    <a:pt x="75" y="2457"/>
                    <a:pt x="230" y="3421"/>
                    <a:pt x="114" y="4360"/>
                  </a:cubicBezTo>
                  <a:cubicBezTo>
                    <a:pt x="1" y="5269"/>
                    <a:pt x="131" y="6019"/>
                    <a:pt x="507" y="6874"/>
                  </a:cubicBezTo>
                  <a:cubicBezTo>
                    <a:pt x="1320" y="8727"/>
                    <a:pt x="2884" y="10200"/>
                    <a:pt x="4569" y="11270"/>
                  </a:cubicBezTo>
                  <a:cubicBezTo>
                    <a:pt x="6960" y="12789"/>
                    <a:pt x="9692" y="13708"/>
                    <a:pt x="12078" y="15235"/>
                  </a:cubicBezTo>
                  <a:cubicBezTo>
                    <a:pt x="12977" y="15811"/>
                    <a:pt x="13839" y="16487"/>
                    <a:pt x="14413" y="17388"/>
                  </a:cubicBezTo>
                  <a:cubicBezTo>
                    <a:pt x="14954" y="18236"/>
                    <a:pt x="15206" y="19233"/>
                    <a:pt x="15407" y="20218"/>
                  </a:cubicBezTo>
                  <a:cubicBezTo>
                    <a:pt x="15633" y="21321"/>
                    <a:pt x="15806" y="22433"/>
                    <a:pt x="15925" y="23553"/>
                  </a:cubicBezTo>
                  <a:cubicBezTo>
                    <a:pt x="16092" y="25114"/>
                    <a:pt x="16176" y="26757"/>
                    <a:pt x="17001" y="28094"/>
                  </a:cubicBezTo>
                  <a:cubicBezTo>
                    <a:pt x="18548" y="30603"/>
                    <a:pt x="22135" y="31711"/>
                    <a:pt x="24845" y="32298"/>
                  </a:cubicBezTo>
                  <a:cubicBezTo>
                    <a:pt x="26935" y="32750"/>
                    <a:pt x="29213" y="33477"/>
                    <a:pt x="31375" y="33539"/>
                  </a:cubicBezTo>
                  <a:cubicBezTo>
                    <a:pt x="31968" y="33556"/>
                    <a:pt x="34299" y="34082"/>
                    <a:pt x="35741" y="34082"/>
                  </a:cubicBezTo>
                  <a:cubicBezTo>
                    <a:pt x="36471" y="34082"/>
                    <a:pt x="36973" y="33947"/>
                    <a:pt x="36905" y="33542"/>
                  </a:cubicBezTo>
                  <a:cubicBezTo>
                    <a:pt x="36892" y="33463"/>
                    <a:pt x="36872" y="33385"/>
                    <a:pt x="36847" y="33307"/>
                  </a:cubicBezTo>
                  <a:cubicBezTo>
                    <a:pt x="36324" y="31731"/>
                    <a:pt x="33376" y="30949"/>
                    <a:pt x="32089" y="30502"/>
                  </a:cubicBezTo>
                  <a:cubicBezTo>
                    <a:pt x="30978" y="30116"/>
                    <a:pt x="29852" y="29801"/>
                    <a:pt x="28775" y="29336"/>
                  </a:cubicBezTo>
                  <a:cubicBezTo>
                    <a:pt x="27511" y="28790"/>
                    <a:pt x="26494" y="27827"/>
                    <a:pt x="25515" y="26885"/>
                  </a:cubicBezTo>
                  <a:lnTo>
                    <a:pt x="23394" y="24847"/>
                  </a:lnTo>
                  <a:cubicBezTo>
                    <a:pt x="23200" y="24660"/>
                    <a:pt x="22999" y="24465"/>
                    <a:pt x="22903" y="24214"/>
                  </a:cubicBezTo>
                  <a:cubicBezTo>
                    <a:pt x="22817" y="23994"/>
                    <a:pt x="22821" y="23751"/>
                    <a:pt x="22822" y="23515"/>
                  </a:cubicBezTo>
                  <a:cubicBezTo>
                    <a:pt x="22838" y="21603"/>
                    <a:pt x="22737" y="19692"/>
                    <a:pt x="22518" y="17793"/>
                  </a:cubicBezTo>
                  <a:cubicBezTo>
                    <a:pt x="22396" y="16731"/>
                    <a:pt x="22236" y="15668"/>
                    <a:pt x="21899" y="14656"/>
                  </a:cubicBezTo>
                  <a:cubicBezTo>
                    <a:pt x="20943" y="11786"/>
                    <a:pt x="18593" y="9509"/>
                    <a:pt x="15857" y="8217"/>
                  </a:cubicBezTo>
                  <a:cubicBezTo>
                    <a:pt x="12677" y="6716"/>
                    <a:pt x="8892" y="6366"/>
                    <a:pt x="6223" y="3896"/>
                  </a:cubicBezTo>
                  <a:cubicBezTo>
                    <a:pt x="5585" y="3305"/>
                    <a:pt x="5136" y="2990"/>
                    <a:pt x="4319" y="2707"/>
                  </a:cubicBezTo>
                  <a:cubicBezTo>
                    <a:pt x="3641" y="2472"/>
                    <a:pt x="3298" y="2296"/>
                    <a:pt x="3084" y="1562"/>
                  </a:cubicBezTo>
                  <a:cubicBezTo>
                    <a:pt x="2898" y="919"/>
                    <a:pt x="2892" y="0"/>
                    <a:pt x="2102"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22"/>
            <p:cNvSpPr/>
            <p:nvPr/>
          </p:nvSpPr>
          <p:spPr>
            <a:xfrm>
              <a:off x="5385825" y="1497625"/>
              <a:ext cx="16400" cy="7425"/>
            </a:xfrm>
            <a:custGeom>
              <a:avLst/>
              <a:gdLst/>
              <a:ahLst/>
              <a:cxnLst/>
              <a:rect l="l" t="t" r="r" b="b"/>
              <a:pathLst>
                <a:path w="656" h="297" extrusionOk="0">
                  <a:moveTo>
                    <a:pt x="79" y="0"/>
                  </a:moveTo>
                  <a:cubicBezTo>
                    <a:pt x="48" y="0"/>
                    <a:pt x="15" y="31"/>
                    <a:pt x="8" y="59"/>
                  </a:cubicBezTo>
                  <a:cubicBezTo>
                    <a:pt x="0" y="90"/>
                    <a:pt x="12" y="137"/>
                    <a:pt x="45" y="151"/>
                  </a:cubicBezTo>
                  <a:cubicBezTo>
                    <a:pt x="71" y="164"/>
                    <a:pt x="96" y="175"/>
                    <a:pt x="121" y="184"/>
                  </a:cubicBezTo>
                  <a:cubicBezTo>
                    <a:pt x="143" y="191"/>
                    <a:pt x="165" y="196"/>
                    <a:pt x="187" y="202"/>
                  </a:cubicBezTo>
                  <a:lnTo>
                    <a:pt x="320" y="240"/>
                  </a:lnTo>
                  <a:cubicBezTo>
                    <a:pt x="363" y="253"/>
                    <a:pt x="407" y="267"/>
                    <a:pt x="452" y="276"/>
                  </a:cubicBezTo>
                  <a:lnTo>
                    <a:pt x="518" y="288"/>
                  </a:lnTo>
                  <a:cubicBezTo>
                    <a:pt x="535" y="293"/>
                    <a:pt x="551" y="295"/>
                    <a:pt x="568" y="297"/>
                  </a:cubicBezTo>
                  <a:cubicBezTo>
                    <a:pt x="591" y="294"/>
                    <a:pt x="614" y="284"/>
                    <a:pt x="630" y="268"/>
                  </a:cubicBezTo>
                  <a:cubicBezTo>
                    <a:pt x="648" y="250"/>
                    <a:pt x="655" y="224"/>
                    <a:pt x="648" y="201"/>
                  </a:cubicBezTo>
                  <a:cubicBezTo>
                    <a:pt x="643" y="178"/>
                    <a:pt x="628" y="158"/>
                    <a:pt x="608" y="146"/>
                  </a:cubicBezTo>
                  <a:cubicBezTo>
                    <a:pt x="594" y="138"/>
                    <a:pt x="581" y="132"/>
                    <a:pt x="566" y="127"/>
                  </a:cubicBezTo>
                  <a:lnTo>
                    <a:pt x="501" y="104"/>
                  </a:lnTo>
                  <a:cubicBezTo>
                    <a:pt x="459" y="89"/>
                    <a:pt x="412" y="78"/>
                    <a:pt x="368" y="66"/>
                  </a:cubicBezTo>
                  <a:lnTo>
                    <a:pt x="236" y="31"/>
                  </a:lnTo>
                  <a:cubicBezTo>
                    <a:pt x="216" y="25"/>
                    <a:pt x="194" y="19"/>
                    <a:pt x="172" y="13"/>
                  </a:cubicBezTo>
                  <a:cubicBezTo>
                    <a:pt x="143" y="8"/>
                    <a:pt x="114" y="3"/>
                    <a:pt x="86" y="1"/>
                  </a:cubicBezTo>
                  <a:cubicBezTo>
                    <a:pt x="83" y="0"/>
                    <a:pt x="81" y="0"/>
                    <a:pt x="79"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2"/>
            <p:cNvSpPr/>
            <p:nvPr/>
          </p:nvSpPr>
          <p:spPr>
            <a:xfrm>
              <a:off x="5385250" y="1497000"/>
              <a:ext cx="5500" cy="5375"/>
            </a:xfrm>
            <a:custGeom>
              <a:avLst/>
              <a:gdLst/>
              <a:ahLst/>
              <a:cxnLst/>
              <a:rect l="l" t="t" r="r" b="b"/>
              <a:pathLst>
                <a:path w="220" h="215" extrusionOk="0">
                  <a:moveTo>
                    <a:pt x="110" y="0"/>
                  </a:moveTo>
                  <a:cubicBezTo>
                    <a:pt x="53" y="0"/>
                    <a:pt x="0" y="50"/>
                    <a:pt x="3" y="107"/>
                  </a:cubicBezTo>
                  <a:cubicBezTo>
                    <a:pt x="4" y="166"/>
                    <a:pt x="51" y="213"/>
                    <a:pt x="110" y="214"/>
                  </a:cubicBezTo>
                  <a:cubicBezTo>
                    <a:pt x="165" y="214"/>
                    <a:pt x="219" y="165"/>
                    <a:pt x="217" y="107"/>
                  </a:cubicBezTo>
                  <a:cubicBezTo>
                    <a:pt x="216" y="49"/>
                    <a:pt x="168" y="2"/>
                    <a:pt x="11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22"/>
            <p:cNvSpPr/>
            <p:nvPr/>
          </p:nvSpPr>
          <p:spPr>
            <a:xfrm>
              <a:off x="5409075" y="1495700"/>
              <a:ext cx="26500" cy="7300"/>
            </a:xfrm>
            <a:custGeom>
              <a:avLst/>
              <a:gdLst/>
              <a:ahLst/>
              <a:cxnLst/>
              <a:rect l="l" t="t" r="r" b="b"/>
              <a:pathLst>
                <a:path w="1060" h="292" extrusionOk="0">
                  <a:moveTo>
                    <a:pt x="57" y="0"/>
                  </a:moveTo>
                  <a:cubicBezTo>
                    <a:pt x="30" y="0"/>
                    <a:pt x="8" y="26"/>
                    <a:pt x="5" y="50"/>
                  </a:cubicBezTo>
                  <a:cubicBezTo>
                    <a:pt x="1" y="79"/>
                    <a:pt x="18" y="105"/>
                    <a:pt x="45" y="113"/>
                  </a:cubicBezTo>
                  <a:lnTo>
                    <a:pt x="45" y="112"/>
                  </a:lnTo>
                  <a:cubicBezTo>
                    <a:pt x="166" y="144"/>
                    <a:pt x="288" y="172"/>
                    <a:pt x="411" y="197"/>
                  </a:cubicBezTo>
                  <a:cubicBezTo>
                    <a:pt x="474" y="210"/>
                    <a:pt x="536" y="225"/>
                    <a:pt x="599" y="235"/>
                  </a:cubicBezTo>
                  <a:cubicBezTo>
                    <a:pt x="661" y="247"/>
                    <a:pt x="722" y="255"/>
                    <a:pt x="784" y="264"/>
                  </a:cubicBezTo>
                  <a:cubicBezTo>
                    <a:pt x="851" y="275"/>
                    <a:pt x="919" y="291"/>
                    <a:pt x="988" y="291"/>
                  </a:cubicBezTo>
                  <a:cubicBezTo>
                    <a:pt x="994" y="291"/>
                    <a:pt x="1000" y="291"/>
                    <a:pt x="1007" y="291"/>
                  </a:cubicBezTo>
                  <a:cubicBezTo>
                    <a:pt x="1029" y="290"/>
                    <a:pt x="1048" y="275"/>
                    <a:pt x="1054" y="254"/>
                  </a:cubicBezTo>
                  <a:cubicBezTo>
                    <a:pt x="1060" y="232"/>
                    <a:pt x="1050" y="209"/>
                    <a:pt x="1031" y="197"/>
                  </a:cubicBezTo>
                  <a:cubicBezTo>
                    <a:pt x="1016" y="189"/>
                    <a:pt x="1000" y="182"/>
                    <a:pt x="982" y="177"/>
                  </a:cubicBezTo>
                  <a:cubicBezTo>
                    <a:pt x="969" y="172"/>
                    <a:pt x="953" y="169"/>
                    <a:pt x="938" y="165"/>
                  </a:cubicBezTo>
                  <a:lnTo>
                    <a:pt x="843" y="143"/>
                  </a:lnTo>
                  <a:lnTo>
                    <a:pt x="659" y="100"/>
                  </a:lnTo>
                  <a:cubicBezTo>
                    <a:pt x="597" y="86"/>
                    <a:pt x="534" y="77"/>
                    <a:pt x="471" y="65"/>
                  </a:cubicBezTo>
                  <a:cubicBezTo>
                    <a:pt x="409" y="54"/>
                    <a:pt x="346" y="42"/>
                    <a:pt x="284" y="32"/>
                  </a:cubicBezTo>
                  <a:cubicBezTo>
                    <a:pt x="210" y="20"/>
                    <a:pt x="135" y="10"/>
                    <a:pt x="62" y="1"/>
                  </a:cubicBezTo>
                  <a:cubicBezTo>
                    <a:pt x="60" y="0"/>
                    <a:pt x="58" y="0"/>
                    <a:pt x="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22"/>
            <p:cNvSpPr/>
            <p:nvPr/>
          </p:nvSpPr>
          <p:spPr>
            <a:xfrm>
              <a:off x="5707700" y="1939300"/>
              <a:ext cx="26500" cy="13475"/>
            </a:xfrm>
            <a:custGeom>
              <a:avLst/>
              <a:gdLst/>
              <a:ahLst/>
              <a:cxnLst/>
              <a:rect l="l" t="t" r="r" b="b"/>
              <a:pathLst>
                <a:path w="1060" h="539" extrusionOk="0">
                  <a:moveTo>
                    <a:pt x="826" y="340"/>
                  </a:moveTo>
                  <a:cubicBezTo>
                    <a:pt x="828" y="340"/>
                    <a:pt x="829" y="341"/>
                    <a:pt x="829" y="341"/>
                  </a:cubicBezTo>
                  <a:cubicBezTo>
                    <a:pt x="829" y="341"/>
                    <a:pt x="828" y="340"/>
                    <a:pt x="826" y="340"/>
                  </a:cubicBezTo>
                  <a:close/>
                  <a:moveTo>
                    <a:pt x="98" y="1"/>
                  </a:moveTo>
                  <a:cubicBezTo>
                    <a:pt x="38" y="1"/>
                    <a:pt x="0" y="89"/>
                    <a:pt x="64" y="130"/>
                  </a:cubicBezTo>
                  <a:lnTo>
                    <a:pt x="62" y="129"/>
                  </a:lnTo>
                  <a:lnTo>
                    <a:pt x="62" y="129"/>
                  </a:lnTo>
                  <a:cubicBezTo>
                    <a:pt x="172" y="199"/>
                    <a:pt x="286" y="263"/>
                    <a:pt x="403" y="321"/>
                  </a:cubicBezTo>
                  <a:cubicBezTo>
                    <a:pt x="523" y="381"/>
                    <a:pt x="646" y="434"/>
                    <a:pt x="773" y="480"/>
                  </a:cubicBezTo>
                  <a:cubicBezTo>
                    <a:pt x="806" y="491"/>
                    <a:pt x="841" y="503"/>
                    <a:pt x="876" y="514"/>
                  </a:cubicBezTo>
                  <a:cubicBezTo>
                    <a:pt x="892" y="520"/>
                    <a:pt x="910" y="525"/>
                    <a:pt x="926" y="531"/>
                  </a:cubicBezTo>
                  <a:cubicBezTo>
                    <a:pt x="949" y="536"/>
                    <a:pt x="972" y="539"/>
                    <a:pt x="995" y="539"/>
                  </a:cubicBezTo>
                  <a:cubicBezTo>
                    <a:pt x="1022" y="539"/>
                    <a:pt x="1046" y="521"/>
                    <a:pt x="1052" y="496"/>
                  </a:cubicBezTo>
                  <a:cubicBezTo>
                    <a:pt x="1059" y="470"/>
                    <a:pt x="1048" y="443"/>
                    <a:pt x="1026" y="429"/>
                  </a:cubicBezTo>
                  <a:cubicBezTo>
                    <a:pt x="1011" y="418"/>
                    <a:pt x="994" y="407"/>
                    <a:pt x="976" y="400"/>
                  </a:cubicBezTo>
                  <a:cubicBezTo>
                    <a:pt x="961" y="394"/>
                    <a:pt x="945" y="388"/>
                    <a:pt x="930" y="382"/>
                  </a:cubicBezTo>
                  <a:cubicBezTo>
                    <a:pt x="900" y="371"/>
                    <a:pt x="871" y="358"/>
                    <a:pt x="841" y="346"/>
                  </a:cubicBezTo>
                  <a:lnTo>
                    <a:pt x="828" y="341"/>
                  </a:lnTo>
                  <a:cubicBezTo>
                    <a:pt x="828" y="341"/>
                    <a:pt x="826" y="340"/>
                    <a:pt x="824" y="339"/>
                  </a:cubicBezTo>
                  <a:lnTo>
                    <a:pt x="824" y="339"/>
                  </a:lnTo>
                  <a:cubicBezTo>
                    <a:pt x="825" y="339"/>
                    <a:pt x="826" y="339"/>
                    <a:pt x="826" y="340"/>
                  </a:cubicBezTo>
                  <a:lnTo>
                    <a:pt x="826" y="340"/>
                  </a:lnTo>
                  <a:cubicBezTo>
                    <a:pt x="826" y="340"/>
                    <a:pt x="826" y="340"/>
                    <a:pt x="826" y="339"/>
                  </a:cubicBezTo>
                  <a:cubicBezTo>
                    <a:pt x="823" y="339"/>
                    <a:pt x="823" y="338"/>
                    <a:pt x="823" y="338"/>
                  </a:cubicBezTo>
                  <a:lnTo>
                    <a:pt x="823" y="338"/>
                  </a:lnTo>
                  <a:cubicBezTo>
                    <a:pt x="823" y="338"/>
                    <a:pt x="823" y="338"/>
                    <a:pt x="824" y="339"/>
                  </a:cubicBezTo>
                  <a:lnTo>
                    <a:pt x="824" y="339"/>
                  </a:lnTo>
                  <a:cubicBezTo>
                    <a:pt x="823" y="339"/>
                    <a:pt x="822" y="338"/>
                    <a:pt x="822" y="338"/>
                  </a:cubicBezTo>
                  <a:lnTo>
                    <a:pt x="810" y="333"/>
                  </a:lnTo>
                  <a:cubicBezTo>
                    <a:pt x="791" y="324"/>
                    <a:pt x="772" y="316"/>
                    <a:pt x="752" y="308"/>
                  </a:cubicBezTo>
                  <a:lnTo>
                    <a:pt x="709" y="291"/>
                  </a:lnTo>
                  <a:lnTo>
                    <a:pt x="688" y="282"/>
                  </a:lnTo>
                  <a:lnTo>
                    <a:pt x="676" y="277"/>
                  </a:lnTo>
                  <a:cubicBezTo>
                    <a:pt x="557" y="227"/>
                    <a:pt x="442" y="169"/>
                    <a:pt x="327" y="113"/>
                  </a:cubicBezTo>
                  <a:cubicBezTo>
                    <a:pt x="262" y="79"/>
                    <a:pt x="197" y="46"/>
                    <a:pt x="133" y="10"/>
                  </a:cubicBezTo>
                  <a:cubicBezTo>
                    <a:pt x="121" y="4"/>
                    <a:pt x="109" y="1"/>
                    <a:pt x="9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2"/>
            <p:cNvSpPr/>
            <p:nvPr/>
          </p:nvSpPr>
          <p:spPr>
            <a:xfrm>
              <a:off x="5733500" y="1944150"/>
              <a:ext cx="13125" cy="3900"/>
            </a:xfrm>
            <a:custGeom>
              <a:avLst/>
              <a:gdLst/>
              <a:ahLst/>
              <a:cxnLst/>
              <a:rect l="l" t="t" r="r" b="b"/>
              <a:pathLst>
                <a:path w="525" h="156" extrusionOk="0">
                  <a:moveTo>
                    <a:pt x="55" y="0"/>
                  </a:moveTo>
                  <a:cubicBezTo>
                    <a:pt x="28" y="0"/>
                    <a:pt x="7" y="20"/>
                    <a:pt x="3" y="45"/>
                  </a:cubicBezTo>
                  <a:cubicBezTo>
                    <a:pt x="1" y="69"/>
                    <a:pt x="15" y="99"/>
                    <a:pt x="41" y="103"/>
                  </a:cubicBezTo>
                  <a:lnTo>
                    <a:pt x="245" y="135"/>
                  </a:lnTo>
                  <a:cubicBezTo>
                    <a:pt x="281" y="141"/>
                    <a:pt x="317" y="145"/>
                    <a:pt x="353" y="150"/>
                  </a:cubicBezTo>
                  <a:cubicBezTo>
                    <a:pt x="369" y="154"/>
                    <a:pt x="385" y="155"/>
                    <a:pt x="403" y="156"/>
                  </a:cubicBezTo>
                  <a:cubicBezTo>
                    <a:pt x="421" y="156"/>
                    <a:pt x="441" y="155"/>
                    <a:pt x="459" y="155"/>
                  </a:cubicBezTo>
                  <a:cubicBezTo>
                    <a:pt x="514" y="152"/>
                    <a:pt x="525" y="75"/>
                    <a:pt x="472" y="58"/>
                  </a:cubicBezTo>
                  <a:lnTo>
                    <a:pt x="421" y="44"/>
                  </a:lnTo>
                  <a:cubicBezTo>
                    <a:pt x="401" y="38"/>
                    <a:pt x="381" y="35"/>
                    <a:pt x="360" y="34"/>
                  </a:cubicBezTo>
                  <a:cubicBezTo>
                    <a:pt x="327" y="29"/>
                    <a:pt x="293" y="26"/>
                    <a:pt x="261" y="22"/>
                  </a:cubicBezTo>
                  <a:lnTo>
                    <a:pt x="55"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4" name="Google Shape;1614;p22"/>
          <p:cNvGrpSpPr/>
          <p:nvPr/>
        </p:nvGrpSpPr>
        <p:grpSpPr>
          <a:xfrm>
            <a:off x="4144451" y="3505197"/>
            <a:ext cx="3555630" cy="1055627"/>
            <a:chOff x="237525" y="3906700"/>
            <a:chExt cx="900000" cy="267200"/>
          </a:xfrm>
        </p:grpSpPr>
        <p:sp>
          <p:nvSpPr>
            <p:cNvPr id="1615" name="Google Shape;1615;p22"/>
            <p:cNvSpPr/>
            <p:nvPr/>
          </p:nvSpPr>
          <p:spPr>
            <a:xfrm>
              <a:off x="237525" y="3906700"/>
              <a:ext cx="900000" cy="267200"/>
            </a:xfrm>
            <a:custGeom>
              <a:avLst/>
              <a:gdLst/>
              <a:ahLst/>
              <a:cxnLst/>
              <a:rect l="l" t="t" r="r" b="b"/>
              <a:pathLst>
                <a:path w="36000" h="10688" extrusionOk="0">
                  <a:moveTo>
                    <a:pt x="17259" y="1"/>
                  </a:moveTo>
                  <a:cubicBezTo>
                    <a:pt x="17174" y="1"/>
                    <a:pt x="17088" y="5"/>
                    <a:pt x="17003" y="14"/>
                  </a:cubicBezTo>
                  <a:cubicBezTo>
                    <a:pt x="16500" y="69"/>
                    <a:pt x="16034" y="297"/>
                    <a:pt x="15577" y="519"/>
                  </a:cubicBezTo>
                  <a:cubicBezTo>
                    <a:pt x="10548" y="2970"/>
                    <a:pt x="5341" y="5037"/>
                    <a:pt x="0" y="6701"/>
                  </a:cubicBezTo>
                  <a:cubicBezTo>
                    <a:pt x="2660" y="7360"/>
                    <a:pt x="5326" y="8019"/>
                    <a:pt x="8042" y="8364"/>
                  </a:cubicBezTo>
                  <a:cubicBezTo>
                    <a:pt x="10777" y="8711"/>
                    <a:pt x="13575" y="8544"/>
                    <a:pt x="16278" y="9078"/>
                  </a:cubicBezTo>
                  <a:cubicBezTo>
                    <a:pt x="17440" y="9308"/>
                    <a:pt x="23389" y="10687"/>
                    <a:pt x="23389" y="10687"/>
                  </a:cubicBezTo>
                  <a:cubicBezTo>
                    <a:pt x="25807" y="9996"/>
                    <a:pt x="27970" y="8632"/>
                    <a:pt x="30096" y="7288"/>
                  </a:cubicBezTo>
                  <a:lnTo>
                    <a:pt x="36000" y="3552"/>
                  </a:lnTo>
                  <a:lnTo>
                    <a:pt x="18279" y="131"/>
                  </a:lnTo>
                  <a:cubicBezTo>
                    <a:pt x="17942" y="66"/>
                    <a:pt x="17600" y="1"/>
                    <a:pt x="172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22"/>
            <p:cNvSpPr/>
            <p:nvPr/>
          </p:nvSpPr>
          <p:spPr>
            <a:xfrm>
              <a:off x="334575" y="4069550"/>
              <a:ext cx="217575" cy="50050"/>
            </a:xfrm>
            <a:custGeom>
              <a:avLst/>
              <a:gdLst/>
              <a:ahLst/>
              <a:cxnLst/>
              <a:rect l="l" t="t" r="r" b="b"/>
              <a:pathLst>
                <a:path w="8703" h="2002" extrusionOk="0">
                  <a:moveTo>
                    <a:pt x="3069" y="1"/>
                  </a:moveTo>
                  <a:cubicBezTo>
                    <a:pt x="2054" y="394"/>
                    <a:pt x="1033" y="769"/>
                    <a:pt x="1" y="1110"/>
                  </a:cubicBezTo>
                  <a:cubicBezTo>
                    <a:pt x="1378" y="1413"/>
                    <a:pt x="2761" y="1672"/>
                    <a:pt x="4160" y="1850"/>
                  </a:cubicBezTo>
                  <a:cubicBezTo>
                    <a:pt x="4687" y="1916"/>
                    <a:pt x="5217" y="1964"/>
                    <a:pt x="5748" y="2001"/>
                  </a:cubicBezTo>
                  <a:cubicBezTo>
                    <a:pt x="6469" y="1685"/>
                    <a:pt x="7198" y="1389"/>
                    <a:pt x="7920" y="1073"/>
                  </a:cubicBezTo>
                  <a:cubicBezTo>
                    <a:pt x="8182" y="956"/>
                    <a:pt x="8443" y="835"/>
                    <a:pt x="8702" y="712"/>
                  </a:cubicBezTo>
                  <a:lnTo>
                    <a:pt x="8667" y="710"/>
                  </a:lnTo>
                  <a:cubicBezTo>
                    <a:pt x="6941" y="607"/>
                    <a:pt x="5184" y="506"/>
                    <a:pt x="3495" y="106"/>
                  </a:cubicBezTo>
                  <a:cubicBezTo>
                    <a:pt x="3352" y="73"/>
                    <a:pt x="3212" y="36"/>
                    <a:pt x="306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22"/>
            <p:cNvSpPr/>
            <p:nvPr/>
          </p:nvSpPr>
          <p:spPr>
            <a:xfrm>
              <a:off x="636325" y="4101450"/>
              <a:ext cx="149600" cy="51250"/>
            </a:xfrm>
            <a:custGeom>
              <a:avLst/>
              <a:gdLst/>
              <a:ahLst/>
              <a:cxnLst/>
              <a:rect l="l" t="t" r="r" b="b"/>
              <a:pathLst>
                <a:path w="5984" h="2050" extrusionOk="0">
                  <a:moveTo>
                    <a:pt x="2230" y="1"/>
                  </a:moveTo>
                  <a:cubicBezTo>
                    <a:pt x="1514" y="460"/>
                    <a:pt x="770" y="870"/>
                    <a:pt x="1" y="1228"/>
                  </a:cubicBezTo>
                  <a:cubicBezTo>
                    <a:pt x="109" y="1248"/>
                    <a:pt x="216" y="1266"/>
                    <a:pt x="324" y="1288"/>
                  </a:cubicBezTo>
                  <a:cubicBezTo>
                    <a:pt x="838" y="1389"/>
                    <a:pt x="2289" y="1716"/>
                    <a:pt x="3748" y="2050"/>
                  </a:cubicBezTo>
                  <a:cubicBezTo>
                    <a:pt x="4470" y="1685"/>
                    <a:pt x="5188" y="1314"/>
                    <a:pt x="5900" y="928"/>
                  </a:cubicBezTo>
                  <a:lnTo>
                    <a:pt x="5983" y="881"/>
                  </a:lnTo>
                  <a:cubicBezTo>
                    <a:pt x="4740" y="552"/>
                    <a:pt x="3495" y="229"/>
                    <a:pt x="223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22"/>
            <p:cNvSpPr/>
            <p:nvPr/>
          </p:nvSpPr>
          <p:spPr>
            <a:xfrm>
              <a:off x="941100" y="4002800"/>
              <a:ext cx="149200" cy="63875"/>
            </a:xfrm>
            <a:custGeom>
              <a:avLst/>
              <a:gdLst/>
              <a:ahLst/>
              <a:cxnLst/>
              <a:rect l="l" t="t" r="r" b="b"/>
              <a:pathLst>
                <a:path w="5968" h="2555" extrusionOk="0">
                  <a:moveTo>
                    <a:pt x="2373" y="0"/>
                  </a:moveTo>
                  <a:cubicBezTo>
                    <a:pt x="1591" y="525"/>
                    <a:pt x="800" y="1035"/>
                    <a:pt x="1" y="1527"/>
                  </a:cubicBezTo>
                  <a:cubicBezTo>
                    <a:pt x="1123" y="1856"/>
                    <a:pt x="2239" y="2214"/>
                    <a:pt x="3357" y="2554"/>
                  </a:cubicBezTo>
                  <a:lnTo>
                    <a:pt x="5968" y="903"/>
                  </a:lnTo>
                  <a:cubicBezTo>
                    <a:pt x="5597" y="806"/>
                    <a:pt x="5228" y="710"/>
                    <a:pt x="4857" y="613"/>
                  </a:cubicBezTo>
                  <a:cubicBezTo>
                    <a:pt x="4031" y="400"/>
                    <a:pt x="3203" y="196"/>
                    <a:pt x="237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22"/>
            <p:cNvSpPr/>
            <p:nvPr/>
          </p:nvSpPr>
          <p:spPr>
            <a:xfrm>
              <a:off x="730600" y="3964250"/>
              <a:ext cx="132450" cy="46025"/>
            </a:xfrm>
            <a:custGeom>
              <a:avLst/>
              <a:gdLst/>
              <a:ahLst/>
              <a:cxnLst/>
              <a:rect l="l" t="t" r="r" b="b"/>
              <a:pathLst>
                <a:path w="5298" h="1841" extrusionOk="0">
                  <a:moveTo>
                    <a:pt x="2533" y="1"/>
                  </a:moveTo>
                  <a:cubicBezTo>
                    <a:pt x="1690" y="466"/>
                    <a:pt x="846" y="927"/>
                    <a:pt x="1" y="1386"/>
                  </a:cubicBezTo>
                  <a:cubicBezTo>
                    <a:pt x="1037" y="1522"/>
                    <a:pt x="2074" y="1670"/>
                    <a:pt x="3102" y="1841"/>
                  </a:cubicBezTo>
                  <a:cubicBezTo>
                    <a:pt x="3816" y="1338"/>
                    <a:pt x="4547" y="864"/>
                    <a:pt x="5298" y="420"/>
                  </a:cubicBezTo>
                  <a:cubicBezTo>
                    <a:pt x="4659" y="312"/>
                    <a:pt x="4018" y="209"/>
                    <a:pt x="3376" y="117"/>
                  </a:cubicBezTo>
                  <a:cubicBezTo>
                    <a:pt x="3095" y="77"/>
                    <a:pt x="2814" y="38"/>
                    <a:pt x="253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22"/>
            <p:cNvSpPr/>
            <p:nvPr/>
          </p:nvSpPr>
          <p:spPr>
            <a:xfrm>
              <a:off x="522900" y="3930150"/>
              <a:ext cx="163375" cy="51925"/>
            </a:xfrm>
            <a:custGeom>
              <a:avLst/>
              <a:gdLst/>
              <a:ahLst/>
              <a:cxnLst/>
              <a:rect l="l" t="t" r="r" b="b"/>
              <a:pathLst>
                <a:path w="6535" h="2077" extrusionOk="0">
                  <a:moveTo>
                    <a:pt x="3288" y="1"/>
                  </a:moveTo>
                  <a:cubicBezTo>
                    <a:pt x="2201" y="519"/>
                    <a:pt x="1105" y="1018"/>
                    <a:pt x="1" y="1499"/>
                  </a:cubicBezTo>
                  <a:cubicBezTo>
                    <a:pt x="141" y="1523"/>
                    <a:pt x="275" y="1547"/>
                    <a:pt x="400" y="1564"/>
                  </a:cubicBezTo>
                  <a:cubicBezTo>
                    <a:pt x="1433" y="1703"/>
                    <a:pt x="2452" y="1909"/>
                    <a:pt x="3479" y="2076"/>
                  </a:cubicBezTo>
                  <a:cubicBezTo>
                    <a:pt x="4507" y="1641"/>
                    <a:pt x="5528" y="1191"/>
                    <a:pt x="6534" y="710"/>
                  </a:cubicBezTo>
                  <a:cubicBezTo>
                    <a:pt x="5449" y="499"/>
                    <a:pt x="4380" y="183"/>
                    <a:pt x="328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22"/>
            <p:cNvSpPr/>
            <p:nvPr/>
          </p:nvSpPr>
          <p:spPr>
            <a:xfrm>
              <a:off x="525475" y="3987650"/>
              <a:ext cx="186325" cy="50525"/>
            </a:xfrm>
            <a:custGeom>
              <a:avLst/>
              <a:gdLst/>
              <a:ahLst/>
              <a:cxnLst/>
              <a:rect l="l" t="t" r="r" b="b"/>
              <a:pathLst>
                <a:path w="7453" h="2021" extrusionOk="0">
                  <a:moveTo>
                    <a:pt x="3444" y="0"/>
                  </a:moveTo>
                  <a:cubicBezTo>
                    <a:pt x="2300" y="485"/>
                    <a:pt x="1149" y="955"/>
                    <a:pt x="1" y="1425"/>
                  </a:cubicBezTo>
                  <a:cubicBezTo>
                    <a:pt x="1619" y="1597"/>
                    <a:pt x="3240" y="1761"/>
                    <a:pt x="4848" y="2021"/>
                  </a:cubicBezTo>
                  <a:cubicBezTo>
                    <a:pt x="5715" y="1553"/>
                    <a:pt x="6585" y="1094"/>
                    <a:pt x="7452" y="624"/>
                  </a:cubicBezTo>
                  <a:cubicBezTo>
                    <a:pt x="6113" y="433"/>
                    <a:pt x="4775" y="233"/>
                    <a:pt x="3444"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22"/>
            <p:cNvSpPr/>
            <p:nvPr/>
          </p:nvSpPr>
          <p:spPr>
            <a:xfrm>
              <a:off x="655050" y="4004450"/>
              <a:ext cx="145300" cy="54600"/>
            </a:xfrm>
            <a:custGeom>
              <a:avLst/>
              <a:gdLst/>
              <a:ahLst/>
              <a:cxnLst/>
              <a:rect l="l" t="t" r="r" b="b"/>
              <a:pathLst>
                <a:path w="5812" h="2184" extrusionOk="0">
                  <a:moveTo>
                    <a:pt x="2614" y="0"/>
                  </a:moveTo>
                  <a:cubicBezTo>
                    <a:pt x="1745" y="472"/>
                    <a:pt x="873" y="940"/>
                    <a:pt x="1" y="1406"/>
                  </a:cubicBezTo>
                  <a:cubicBezTo>
                    <a:pt x="1182" y="1608"/>
                    <a:pt x="2351" y="1878"/>
                    <a:pt x="3510" y="2183"/>
                  </a:cubicBezTo>
                  <a:cubicBezTo>
                    <a:pt x="4119" y="1724"/>
                    <a:pt x="4723" y="1261"/>
                    <a:pt x="5331" y="806"/>
                  </a:cubicBezTo>
                  <a:cubicBezTo>
                    <a:pt x="5489" y="688"/>
                    <a:pt x="5652" y="573"/>
                    <a:pt x="5812" y="457"/>
                  </a:cubicBezTo>
                  <a:cubicBezTo>
                    <a:pt x="5043" y="338"/>
                    <a:pt x="4272" y="233"/>
                    <a:pt x="3499" y="125"/>
                  </a:cubicBezTo>
                  <a:lnTo>
                    <a:pt x="2614"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22"/>
            <p:cNvSpPr/>
            <p:nvPr/>
          </p:nvSpPr>
          <p:spPr>
            <a:xfrm>
              <a:off x="750150" y="4017450"/>
              <a:ext cx="174900" cy="72225"/>
            </a:xfrm>
            <a:custGeom>
              <a:avLst/>
              <a:gdLst/>
              <a:ahLst/>
              <a:cxnLst/>
              <a:rect l="l" t="t" r="r" b="b"/>
              <a:pathLst>
                <a:path w="6996" h="2889" extrusionOk="0">
                  <a:moveTo>
                    <a:pt x="2414" y="1"/>
                  </a:moveTo>
                  <a:cubicBezTo>
                    <a:pt x="1602" y="565"/>
                    <a:pt x="802" y="1149"/>
                    <a:pt x="1" y="1742"/>
                  </a:cubicBezTo>
                  <a:cubicBezTo>
                    <a:pt x="317" y="1826"/>
                    <a:pt x="631" y="1913"/>
                    <a:pt x="945" y="2001"/>
                  </a:cubicBezTo>
                  <a:cubicBezTo>
                    <a:pt x="1922" y="2278"/>
                    <a:pt x="2889" y="2586"/>
                    <a:pt x="3857" y="2889"/>
                  </a:cubicBezTo>
                  <a:cubicBezTo>
                    <a:pt x="4913" y="2285"/>
                    <a:pt x="5961" y="1663"/>
                    <a:pt x="6995" y="1022"/>
                  </a:cubicBezTo>
                  <a:cubicBezTo>
                    <a:pt x="6299" y="829"/>
                    <a:pt x="5599" y="644"/>
                    <a:pt x="4894" y="479"/>
                  </a:cubicBezTo>
                  <a:cubicBezTo>
                    <a:pt x="4070" y="288"/>
                    <a:pt x="3244" y="135"/>
                    <a:pt x="24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22"/>
            <p:cNvSpPr/>
            <p:nvPr/>
          </p:nvSpPr>
          <p:spPr>
            <a:xfrm>
              <a:off x="703000" y="3921875"/>
              <a:ext cx="128925" cy="37525"/>
            </a:xfrm>
            <a:custGeom>
              <a:avLst/>
              <a:gdLst/>
              <a:ahLst/>
              <a:cxnLst/>
              <a:rect l="l" t="t" r="r" b="b"/>
              <a:pathLst>
                <a:path w="5157" h="1501" extrusionOk="0">
                  <a:moveTo>
                    <a:pt x="2115" y="0"/>
                  </a:moveTo>
                  <a:cubicBezTo>
                    <a:pt x="1403" y="305"/>
                    <a:pt x="707" y="650"/>
                    <a:pt x="0" y="991"/>
                  </a:cubicBezTo>
                  <a:cubicBezTo>
                    <a:pt x="1166" y="1173"/>
                    <a:pt x="2335" y="1335"/>
                    <a:pt x="3501" y="1500"/>
                  </a:cubicBezTo>
                  <a:cubicBezTo>
                    <a:pt x="3832" y="1313"/>
                    <a:pt x="4166" y="1129"/>
                    <a:pt x="4502" y="947"/>
                  </a:cubicBezTo>
                  <a:cubicBezTo>
                    <a:pt x="4720" y="828"/>
                    <a:pt x="4937" y="707"/>
                    <a:pt x="5157" y="584"/>
                  </a:cubicBezTo>
                  <a:lnTo>
                    <a:pt x="2115"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22"/>
            <p:cNvSpPr/>
            <p:nvPr/>
          </p:nvSpPr>
          <p:spPr>
            <a:xfrm>
              <a:off x="880650" y="3953150"/>
              <a:ext cx="147575" cy="43300"/>
            </a:xfrm>
            <a:custGeom>
              <a:avLst/>
              <a:gdLst/>
              <a:ahLst/>
              <a:cxnLst/>
              <a:rect l="l" t="t" r="r" b="b"/>
              <a:pathLst>
                <a:path w="5903" h="1732" extrusionOk="0">
                  <a:moveTo>
                    <a:pt x="1505" y="1"/>
                  </a:moveTo>
                  <a:cubicBezTo>
                    <a:pt x="1147" y="174"/>
                    <a:pt x="792" y="352"/>
                    <a:pt x="440" y="543"/>
                  </a:cubicBezTo>
                  <a:cubicBezTo>
                    <a:pt x="293" y="622"/>
                    <a:pt x="148" y="708"/>
                    <a:pt x="1" y="789"/>
                  </a:cubicBezTo>
                  <a:cubicBezTo>
                    <a:pt x="980" y="952"/>
                    <a:pt x="1958" y="1130"/>
                    <a:pt x="2931" y="1341"/>
                  </a:cubicBezTo>
                  <a:cubicBezTo>
                    <a:pt x="3504" y="1464"/>
                    <a:pt x="4075" y="1595"/>
                    <a:pt x="4644" y="1732"/>
                  </a:cubicBezTo>
                  <a:cubicBezTo>
                    <a:pt x="5065" y="1442"/>
                    <a:pt x="5485" y="1147"/>
                    <a:pt x="5902" y="851"/>
                  </a:cubicBezTo>
                  <a:lnTo>
                    <a:pt x="1505"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22"/>
            <p:cNvSpPr/>
            <p:nvPr/>
          </p:nvSpPr>
          <p:spPr>
            <a:xfrm>
              <a:off x="324375" y="4012575"/>
              <a:ext cx="181875" cy="52625"/>
            </a:xfrm>
            <a:custGeom>
              <a:avLst/>
              <a:gdLst/>
              <a:ahLst/>
              <a:cxnLst/>
              <a:rect l="l" t="t" r="r" b="b"/>
              <a:pathLst>
                <a:path w="7275" h="2105" extrusionOk="0">
                  <a:moveTo>
                    <a:pt x="3580" y="0"/>
                  </a:moveTo>
                  <a:cubicBezTo>
                    <a:pt x="2394" y="459"/>
                    <a:pt x="1202" y="898"/>
                    <a:pt x="0" y="1318"/>
                  </a:cubicBezTo>
                  <a:cubicBezTo>
                    <a:pt x="1136" y="1472"/>
                    <a:pt x="2243" y="1816"/>
                    <a:pt x="3358" y="2104"/>
                  </a:cubicBezTo>
                  <a:cubicBezTo>
                    <a:pt x="4667" y="1590"/>
                    <a:pt x="5974" y="1061"/>
                    <a:pt x="7274" y="518"/>
                  </a:cubicBezTo>
                  <a:cubicBezTo>
                    <a:pt x="6033" y="387"/>
                    <a:pt x="4799" y="233"/>
                    <a:pt x="358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22"/>
            <p:cNvSpPr/>
            <p:nvPr/>
          </p:nvSpPr>
          <p:spPr>
            <a:xfrm>
              <a:off x="568800" y="4042650"/>
              <a:ext cx="169800" cy="54100"/>
            </a:xfrm>
            <a:custGeom>
              <a:avLst/>
              <a:gdLst/>
              <a:ahLst/>
              <a:cxnLst/>
              <a:rect l="l" t="t" r="r" b="b"/>
              <a:pathLst>
                <a:path w="6792" h="2164" extrusionOk="0">
                  <a:moveTo>
                    <a:pt x="3220" y="1"/>
                  </a:moveTo>
                  <a:cubicBezTo>
                    <a:pt x="2781" y="236"/>
                    <a:pt x="2342" y="473"/>
                    <a:pt x="1900" y="706"/>
                  </a:cubicBezTo>
                  <a:cubicBezTo>
                    <a:pt x="1272" y="1039"/>
                    <a:pt x="642" y="1360"/>
                    <a:pt x="1" y="1668"/>
                  </a:cubicBezTo>
                  <a:lnTo>
                    <a:pt x="51" y="1670"/>
                  </a:lnTo>
                  <a:cubicBezTo>
                    <a:pt x="1657" y="1764"/>
                    <a:pt x="3253" y="1894"/>
                    <a:pt x="4837" y="2164"/>
                  </a:cubicBezTo>
                  <a:cubicBezTo>
                    <a:pt x="5504" y="1729"/>
                    <a:pt x="6152" y="1259"/>
                    <a:pt x="6791" y="780"/>
                  </a:cubicBezTo>
                  <a:cubicBezTo>
                    <a:pt x="5612" y="475"/>
                    <a:pt x="4424" y="205"/>
                    <a:pt x="322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22"/>
            <p:cNvSpPr/>
            <p:nvPr/>
          </p:nvSpPr>
          <p:spPr>
            <a:xfrm>
              <a:off x="799500" y="4094750"/>
              <a:ext cx="137525" cy="54450"/>
            </a:xfrm>
            <a:custGeom>
              <a:avLst/>
              <a:gdLst/>
              <a:ahLst/>
              <a:cxnLst/>
              <a:rect l="l" t="t" r="r" b="b"/>
              <a:pathLst>
                <a:path w="5501" h="2178" extrusionOk="0">
                  <a:moveTo>
                    <a:pt x="2013" y="1"/>
                  </a:moveTo>
                  <a:cubicBezTo>
                    <a:pt x="1347" y="376"/>
                    <a:pt x="675" y="745"/>
                    <a:pt x="1" y="1108"/>
                  </a:cubicBezTo>
                  <a:cubicBezTo>
                    <a:pt x="377" y="1211"/>
                    <a:pt x="752" y="1312"/>
                    <a:pt x="1128" y="1413"/>
                  </a:cubicBezTo>
                  <a:cubicBezTo>
                    <a:pt x="1916" y="1626"/>
                    <a:pt x="2685" y="1909"/>
                    <a:pt x="3458" y="2177"/>
                  </a:cubicBezTo>
                  <a:cubicBezTo>
                    <a:pt x="4152" y="1843"/>
                    <a:pt x="4830" y="1468"/>
                    <a:pt x="5500" y="1073"/>
                  </a:cubicBezTo>
                  <a:cubicBezTo>
                    <a:pt x="4762" y="875"/>
                    <a:pt x="4038" y="642"/>
                    <a:pt x="3330" y="418"/>
                  </a:cubicBezTo>
                  <a:cubicBezTo>
                    <a:pt x="2891" y="278"/>
                    <a:pt x="2452" y="139"/>
                    <a:pt x="201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9" name="Google Shape;1629;p22"/>
          <p:cNvSpPr txBox="1">
            <a:spLocks noGrp="1"/>
          </p:cNvSpPr>
          <p:nvPr>
            <p:ph type="ctrTitle"/>
          </p:nvPr>
        </p:nvSpPr>
        <p:spPr>
          <a:xfrm flipH="1">
            <a:off x="1325250" y="-211950"/>
            <a:ext cx="6493500" cy="1887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s"/>
              <a:t>Thanks!</a:t>
            </a:r>
            <a:endParaRPr/>
          </a:p>
        </p:txBody>
      </p:sp>
      <p:sp>
        <p:nvSpPr>
          <p:cNvPr id="1630" name="Google Shape;1630;p22"/>
          <p:cNvSpPr txBox="1">
            <a:spLocks noGrp="1"/>
          </p:cNvSpPr>
          <p:nvPr>
            <p:ph type="subTitle" idx="1"/>
          </p:nvPr>
        </p:nvSpPr>
        <p:spPr>
          <a:xfrm flipH="1">
            <a:off x="2713825" y="1865225"/>
            <a:ext cx="3687000" cy="670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s" sz="1500"/>
              <a:t>What questions do you have? </a:t>
            </a:r>
            <a:endParaRPr sz="1500"/>
          </a:p>
          <a:p>
            <a:pPr marL="0" lvl="0" indent="0" algn="ctr" rtl="0">
              <a:lnSpc>
                <a:spcPct val="100000"/>
              </a:lnSpc>
              <a:spcBef>
                <a:spcPts val="0"/>
              </a:spcBef>
              <a:spcAft>
                <a:spcPts val="0"/>
              </a:spcAft>
              <a:buClr>
                <a:schemeClr val="dk1"/>
              </a:buClr>
              <a:buSzPts val="1100"/>
              <a:buFont typeface="Arial"/>
              <a:buNone/>
            </a:pPr>
            <a:endParaRPr sz="1500" b="1"/>
          </a:p>
          <a:p>
            <a:pPr marL="0" lvl="0" indent="0" algn="ctr" rtl="0">
              <a:lnSpc>
                <a:spcPct val="100000"/>
              </a:lnSpc>
              <a:spcBef>
                <a:spcPts val="0"/>
              </a:spcBef>
              <a:spcAft>
                <a:spcPts val="0"/>
              </a:spcAft>
              <a:buSzPts val="1400"/>
              <a:buNone/>
            </a:pPr>
            <a:r>
              <a:rPr lang="es" sz="1500" b="1"/>
              <a:t>Email: SGA</a:t>
            </a:r>
            <a:r>
              <a:rPr lang="es" sz="1500" b="1">
                <a:solidFill>
                  <a:schemeClr val="hlink"/>
                </a:solidFill>
                <a:uFill>
                  <a:noFill/>
                </a:uFill>
                <a:hlinkClick r:id="rId3"/>
              </a:rPr>
              <a:t>@ssw.umaryland.edu</a:t>
            </a:r>
            <a:r>
              <a:rPr lang="es" sz="1500" b="1"/>
              <a:t> </a:t>
            </a:r>
            <a:endParaRPr sz="1500" b="1"/>
          </a:p>
        </p:txBody>
      </p:sp>
      <p:cxnSp>
        <p:nvCxnSpPr>
          <p:cNvPr id="1631" name="Google Shape;1631;p22"/>
          <p:cNvCxnSpPr/>
          <p:nvPr/>
        </p:nvCxnSpPr>
        <p:spPr>
          <a:xfrm>
            <a:off x="3267150" y="1639775"/>
            <a:ext cx="2609700" cy="0"/>
          </a:xfrm>
          <a:prstGeom prst="straightConnector1">
            <a:avLst/>
          </a:prstGeom>
          <a:noFill/>
          <a:ln w="19050" cap="flat" cmpd="sng">
            <a:solidFill>
              <a:schemeClr val="accent1"/>
            </a:solidFill>
            <a:prstDash val="dash"/>
            <a:round/>
            <a:headEnd type="none" w="sm" len="sm"/>
            <a:tailEnd type="none" w="sm" len="sm"/>
          </a:ln>
        </p:spPr>
      </p:cxnSp>
      <p:grpSp>
        <p:nvGrpSpPr>
          <p:cNvPr id="1632" name="Google Shape;1632;p22"/>
          <p:cNvGrpSpPr/>
          <p:nvPr/>
        </p:nvGrpSpPr>
        <p:grpSpPr>
          <a:xfrm>
            <a:off x="4067574" y="2823618"/>
            <a:ext cx="3206783" cy="1407239"/>
            <a:chOff x="294875" y="3167425"/>
            <a:chExt cx="811700" cy="356200"/>
          </a:xfrm>
        </p:grpSpPr>
        <p:sp>
          <p:nvSpPr>
            <p:cNvPr id="1633" name="Google Shape;1633;p22"/>
            <p:cNvSpPr/>
            <p:nvPr/>
          </p:nvSpPr>
          <p:spPr>
            <a:xfrm>
              <a:off x="879125" y="3210600"/>
              <a:ext cx="52625" cy="53225"/>
            </a:xfrm>
            <a:custGeom>
              <a:avLst/>
              <a:gdLst/>
              <a:ahLst/>
              <a:cxnLst/>
              <a:rect l="l" t="t" r="r" b="b"/>
              <a:pathLst>
                <a:path w="2105" h="2129" extrusionOk="0">
                  <a:moveTo>
                    <a:pt x="455" y="0"/>
                  </a:moveTo>
                  <a:lnTo>
                    <a:pt x="455" y="0"/>
                  </a:lnTo>
                  <a:cubicBezTo>
                    <a:pt x="479" y="391"/>
                    <a:pt x="409" y="786"/>
                    <a:pt x="246" y="1144"/>
                  </a:cubicBezTo>
                  <a:cubicBezTo>
                    <a:pt x="176" y="1298"/>
                    <a:pt x="90" y="1443"/>
                    <a:pt x="40" y="1603"/>
                  </a:cubicBezTo>
                  <a:cubicBezTo>
                    <a:pt x="13" y="1682"/>
                    <a:pt x="0" y="1775"/>
                    <a:pt x="51" y="1838"/>
                  </a:cubicBezTo>
                  <a:cubicBezTo>
                    <a:pt x="82" y="1879"/>
                    <a:pt x="132" y="1897"/>
                    <a:pt x="183" y="1897"/>
                  </a:cubicBezTo>
                  <a:cubicBezTo>
                    <a:pt x="221" y="1897"/>
                    <a:pt x="260" y="1887"/>
                    <a:pt x="292" y="1869"/>
                  </a:cubicBezTo>
                  <a:cubicBezTo>
                    <a:pt x="367" y="1827"/>
                    <a:pt x="422" y="1753"/>
                    <a:pt x="472" y="1680"/>
                  </a:cubicBezTo>
                  <a:lnTo>
                    <a:pt x="472" y="1680"/>
                  </a:lnTo>
                  <a:cubicBezTo>
                    <a:pt x="418" y="1761"/>
                    <a:pt x="446" y="1891"/>
                    <a:pt x="534" y="1937"/>
                  </a:cubicBezTo>
                  <a:cubicBezTo>
                    <a:pt x="554" y="1947"/>
                    <a:pt x="575" y="1952"/>
                    <a:pt x="597" y="1952"/>
                  </a:cubicBezTo>
                  <a:cubicBezTo>
                    <a:pt x="673" y="1952"/>
                    <a:pt x="752" y="1897"/>
                    <a:pt x="760" y="1821"/>
                  </a:cubicBezTo>
                  <a:lnTo>
                    <a:pt x="760" y="1821"/>
                  </a:lnTo>
                  <a:cubicBezTo>
                    <a:pt x="759" y="1948"/>
                    <a:pt x="861" y="2025"/>
                    <a:pt x="965" y="2025"/>
                  </a:cubicBezTo>
                  <a:cubicBezTo>
                    <a:pt x="1033" y="2025"/>
                    <a:pt x="1102" y="1991"/>
                    <a:pt x="1142" y="1917"/>
                  </a:cubicBezTo>
                  <a:cubicBezTo>
                    <a:pt x="1158" y="2012"/>
                    <a:pt x="1202" y="2128"/>
                    <a:pt x="1296" y="2128"/>
                  </a:cubicBezTo>
                  <a:cubicBezTo>
                    <a:pt x="1351" y="2128"/>
                    <a:pt x="1397" y="2082"/>
                    <a:pt x="1452" y="2080"/>
                  </a:cubicBezTo>
                  <a:cubicBezTo>
                    <a:pt x="1454" y="2080"/>
                    <a:pt x="1457" y="2080"/>
                    <a:pt x="1459" y="2080"/>
                  </a:cubicBezTo>
                  <a:cubicBezTo>
                    <a:pt x="1494" y="2080"/>
                    <a:pt x="1525" y="2093"/>
                    <a:pt x="1557" y="2100"/>
                  </a:cubicBezTo>
                  <a:cubicBezTo>
                    <a:pt x="1569" y="2102"/>
                    <a:pt x="1580" y="2102"/>
                    <a:pt x="1591" y="2102"/>
                  </a:cubicBezTo>
                  <a:cubicBezTo>
                    <a:pt x="1720" y="2102"/>
                    <a:pt x="1822" y="1978"/>
                    <a:pt x="1885" y="1860"/>
                  </a:cubicBezTo>
                  <a:cubicBezTo>
                    <a:pt x="1988" y="1669"/>
                    <a:pt x="2060" y="1467"/>
                    <a:pt x="2104" y="1256"/>
                  </a:cubicBezTo>
                  <a:lnTo>
                    <a:pt x="455"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22"/>
            <p:cNvSpPr/>
            <p:nvPr/>
          </p:nvSpPr>
          <p:spPr>
            <a:xfrm>
              <a:off x="1050850" y="3434700"/>
              <a:ext cx="26325" cy="26725"/>
            </a:xfrm>
            <a:custGeom>
              <a:avLst/>
              <a:gdLst/>
              <a:ahLst/>
              <a:cxnLst/>
              <a:rect l="l" t="t" r="r" b="b"/>
              <a:pathLst>
                <a:path w="1053" h="1069" extrusionOk="0">
                  <a:moveTo>
                    <a:pt x="787" y="1"/>
                  </a:moveTo>
                  <a:lnTo>
                    <a:pt x="1" y="194"/>
                  </a:lnTo>
                  <a:lnTo>
                    <a:pt x="477" y="1068"/>
                  </a:lnTo>
                  <a:lnTo>
                    <a:pt x="1053" y="873"/>
                  </a:lnTo>
                  <a:cubicBezTo>
                    <a:pt x="1053" y="873"/>
                    <a:pt x="798" y="49"/>
                    <a:pt x="78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22"/>
            <p:cNvSpPr/>
            <p:nvPr/>
          </p:nvSpPr>
          <p:spPr>
            <a:xfrm>
              <a:off x="1009950" y="3316050"/>
              <a:ext cx="67075" cy="129000"/>
            </a:xfrm>
            <a:custGeom>
              <a:avLst/>
              <a:gdLst/>
              <a:ahLst/>
              <a:cxnLst/>
              <a:rect l="l" t="t" r="r" b="b"/>
              <a:pathLst>
                <a:path w="2683" h="5160" extrusionOk="0">
                  <a:moveTo>
                    <a:pt x="1461" y="1"/>
                  </a:moveTo>
                  <a:lnTo>
                    <a:pt x="1" y="1055"/>
                  </a:lnTo>
                  <a:lnTo>
                    <a:pt x="1709" y="5160"/>
                  </a:lnTo>
                  <a:lnTo>
                    <a:pt x="2682" y="4960"/>
                  </a:lnTo>
                  <a:lnTo>
                    <a:pt x="1461" y="1"/>
                  </a:ln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22"/>
            <p:cNvSpPr/>
            <p:nvPr/>
          </p:nvSpPr>
          <p:spPr>
            <a:xfrm>
              <a:off x="1044100" y="3429775"/>
              <a:ext cx="39550" cy="19175"/>
            </a:xfrm>
            <a:custGeom>
              <a:avLst/>
              <a:gdLst/>
              <a:ahLst/>
              <a:cxnLst/>
              <a:rect l="l" t="t" r="r" b="b"/>
              <a:pathLst>
                <a:path w="1582" h="767" extrusionOk="0">
                  <a:moveTo>
                    <a:pt x="1466" y="0"/>
                  </a:moveTo>
                  <a:cubicBezTo>
                    <a:pt x="1163" y="68"/>
                    <a:pt x="862" y="139"/>
                    <a:pt x="559" y="191"/>
                  </a:cubicBezTo>
                  <a:cubicBezTo>
                    <a:pt x="559" y="191"/>
                    <a:pt x="1" y="242"/>
                    <a:pt x="1" y="275"/>
                  </a:cubicBezTo>
                  <a:cubicBezTo>
                    <a:pt x="1" y="305"/>
                    <a:pt x="75" y="369"/>
                    <a:pt x="119" y="391"/>
                  </a:cubicBezTo>
                  <a:cubicBezTo>
                    <a:pt x="161" y="413"/>
                    <a:pt x="108" y="499"/>
                    <a:pt x="108" y="499"/>
                  </a:cubicBezTo>
                  <a:lnTo>
                    <a:pt x="42" y="628"/>
                  </a:lnTo>
                  <a:cubicBezTo>
                    <a:pt x="42" y="628"/>
                    <a:pt x="85" y="624"/>
                    <a:pt x="124" y="624"/>
                  </a:cubicBezTo>
                  <a:cubicBezTo>
                    <a:pt x="171" y="624"/>
                    <a:pt x="213" y="630"/>
                    <a:pt x="172" y="659"/>
                  </a:cubicBezTo>
                  <a:cubicBezTo>
                    <a:pt x="97" y="714"/>
                    <a:pt x="183" y="767"/>
                    <a:pt x="183" y="767"/>
                  </a:cubicBezTo>
                  <a:lnTo>
                    <a:pt x="741" y="602"/>
                  </a:lnTo>
                  <a:lnTo>
                    <a:pt x="1408" y="391"/>
                  </a:lnTo>
                  <a:cubicBezTo>
                    <a:pt x="1448" y="380"/>
                    <a:pt x="1485" y="365"/>
                    <a:pt x="1518" y="343"/>
                  </a:cubicBezTo>
                  <a:cubicBezTo>
                    <a:pt x="1553" y="321"/>
                    <a:pt x="1575" y="286"/>
                    <a:pt x="1580" y="246"/>
                  </a:cubicBezTo>
                  <a:cubicBezTo>
                    <a:pt x="1582" y="237"/>
                    <a:pt x="1580" y="229"/>
                    <a:pt x="1575" y="222"/>
                  </a:cubicBezTo>
                  <a:cubicBezTo>
                    <a:pt x="1566" y="213"/>
                    <a:pt x="1556" y="208"/>
                    <a:pt x="1545" y="208"/>
                  </a:cubicBezTo>
                  <a:cubicBezTo>
                    <a:pt x="1542" y="208"/>
                    <a:pt x="1540" y="208"/>
                    <a:pt x="1538" y="209"/>
                  </a:cubicBezTo>
                  <a:lnTo>
                    <a:pt x="1329" y="204"/>
                  </a:lnTo>
                  <a:cubicBezTo>
                    <a:pt x="1310" y="204"/>
                    <a:pt x="1288" y="200"/>
                    <a:pt x="1281" y="185"/>
                  </a:cubicBezTo>
                  <a:cubicBezTo>
                    <a:pt x="1268" y="163"/>
                    <a:pt x="1290" y="139"/>
                    <a:pt x="1307" y="125"/>
                  </a:cubicBezTo>
                  <a:cubicBezTo>
                    <a:pt x="1360" y="81"/>
                    <a:pt x="1413" y="40"/>
                    <a:pt x="1466"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7" name="Google Shape;1637;p22"/>
            <p:cNvSpPr/>
            <p:nvPr/>
          </p:nvSpPr>
          <p:spPr>
            <a:xfrm>
              <a:off x="887850" y="3356975"/>
              <a:ext cx="117350" cy="94725"/>
            </a:xfrm>
            <a:custGeom>
              <a:avLst/>
              <a:gdLst/>
              <a:ahLst/>
              <a:cxnLst/>
              <a:rect l="l" t="t" r="r" b="b"/>
              <a:pathLst>
                <a:path w="4694" h="3789" extrusionOk="0">
                  <a:moveTo>
                    <a:pt x="2746" y="0"/>
                  </a:moveTo>
                  <a:cubicBezTo>
                    <a:pt x="2478" y="0"/>
                    <a:pt x="2280" y="29"/>
                    <a:pt x="2280" y="29"/>
                  </a:cubicBezTo>
                  <a:cubicBezTo>
                    <a:pt x="2280" y="29"/>
                    <a:pt x="0" y="3789"/>
                    <a:pt x="398" y="3789"/>
                  </a:cubicBezTo>
                  <a:cubicBezTo>
                    <a:pt x="401" y="3789"/>
                    <a:pt x="404" y="3789"/>
                    <a:pt x="407" y="3788"/>
                  </a:cubicBezTo>
                  <a:cubicBezTo>
                    <a:pt x="1191" y="3698"/>
                    <a:pt x="3005" y="3788"/>
                    <a:pt x="3982" y="1715"/>
                  </a:cubicBezTo>
                  <a:cubicBezTo>
                    <a:pt x="4694" y="205"/>
                    <a:pt x="3466" y="0"/>
                    <a:pt x="2746"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8" name="Google Shape;1638;p22"/>
            <p:cNvSpPr/>
            <p:nvPr/>
          </p:nvSpPr>
          <p:spPr>
            <a:xfrm>
              <a:off x="1004250" y="3448775"/>
              <a:ext cx="22800" cy="18575"/>
            </a:xfrm>
            <a:custGeom>
              <a:avLst/>
              <a:gdLst/>
              <a:ahLst/>
              <a:cxnLst/>
              <a:rect l="l" t="t" r="r" b="b"/>
              <a:pathLst>
                <a:path w="912" h="743" extrusionOk="0">
                  <a:moveTo>
                    <a:pt x="692" y="0"/>
                  </a:moveTo>
                  <a:lnTo>
                    <a:pt x="0" y="152"/>
                  </a:lnTo>
                  <a:cubicBezTo>
                    <a:pt x="35" y="202"/>
                    <a:pt x="202" y="742"/>
                    <a:pt x="202" y="742"/>
                  </a:cubicBezTo>
                  <a:lnTo>
                    <a:pt x="912" y="742"/>
                  </a:lnTo>
                  <a:lnTo>
                    <a:pt x="692"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22"/>
            <p:cNvSpPr/>
            <p:nvPr/>
          </p:nvSpPr>
          <p:spPr>
            <a:xfrm>
              <a:off x="928150" y="3270325"/>
              <a:ext cx="124425" cy="42125"/>
            </a:xfrm>
            <a:custGeom>
              <a:avLst/>
              <a:gdLst/>
              <a:ahLst/>
              <a:cxnLst/>
              <a:rect l="l" t="t" r="r" b="b"/>
              <a:pathLst>
                <a:path w="4977" h="1685" extrusionOk="0">
                  <a:moveTo>
                    <a:pt x="1299" y="1"/>
                  </a:moveTo>
                  <a:cubicBezTo>
                    <a:pt x="1127" y="1"/>
                    <a:pt x="953" y="3"/>
                    <a:pt x="780" y="7"/>
                  </a:cubicBezTo>
                  <a:cubicBezTo>
                    <a:pt x="668" y="9"/>
                    <a:pt x="554" y="16"/>
                    <a:pt x="440" y="20"/>
                  </a:cubicBezTo>
                  <a:cubicBezTo>
                    <a:pt x="352" y="27"/>
                    <a:pt x="262" y="33"/>
                    <a:pt x="174" y="40"/>
                  </a:cubicBezTo>
                  <a:cubicBezTo>
                    <a:pt x="148" y="170"/>
                    <a:pt x="130" y="297"/>
                    <a:pt x="108" y="416"/>
                  </a:cubicBezTo>
                  <a:cubicBezTo>
                    <a:pt x="69" y="640"/>
                    <a:pt x="33" y="864"/>
                    <a:pt x="7" y="1085"/>
                  </a:cubicBezTo>
                  <a:cubicBezTo>
                    <a:pt x="5" y="1107"/>
                    <a:pt x="5" y="1129"/>
                    <a:pt x="0" y="1151"/>
                  </a:cubicBezTo>
                  <a:cubicBezTo>
                    <a:pt x="424" y="1358"/>
                    <a:pt x="901" y="1470"/>
                    <a:pt x="1380" y="1555"/>
                  </a:cubicBezTo>
                  <a:cubicBezTo>
                    <a:pt x="1805" y="1631"/>
                    <a:pt x="2250" y="1685"/>
                    <a:pt x="2692" y="1685"/>
                  </a:cubicBezTo>
                  <a:cubicBezTo>
                    <a:pt x="3264" y="1685"/>
                    <a:pt x="3831" y="1594"/>
                    <a:pt x="4342" y="1342"/>
                  </a:cubicBezTo>
                  <a:cubicBezTo>
                    <a:pt x="4494" y="1266"/>
                    <a:pt x="4641" y="1175"/>
                    <a:pt x="4751" y="1055"/>
                  </a:cubicBezTo>
                  <a:cubicBezTo>
                    <a:pt x="4924" y="857"/>
                    <a:pt x="4977" y="593"/>
                    <a:pt x="4951" y="352"/>
                  </a:cubicBezTo>
                  <a:cubicBezTo>
                    <a:pt x="4151" y="161"/>
                    <a:pt x="3288" y="91"/>
                    <a:pt x="2465" y="38"/>
                  </a:cubicBezTo>
                  <a:cubicBezTo>
                    <a:pt x="2078" y="12"/>
                    <a:pt x="1689" y="1"/>
                    <a:pt x="129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22"/>
            <p:cNvSpPr/>
            <p:nvPr/>
          </p:nvSpPr>
          <p:spPr>
            <a:xfrm>
              <a:off x="937150" y="3270000"/>
              <a:ext cx="51025" cy="50650"/>
            </a:xfrm>
            <a:custGeom>
              <a:avLst/>
              <a:gdLst/>
              <a:ahLst/>
              <a:cxnLst/>
              <a:rect l="l" t="t" r="r" b="b"/>
              <a:pathLst>
                <a:path w="2041" h="2026" extrusionOk="0">
                  <a:moveTo>
                    <a:pt x="5" y="0"/>
                  </a:moveTo>
                  <a:lnTo>
                    <a:pt x="1" y="1735"/>
                  </a:lnTo>
                  <a:lnTo>
                    <a:pt x="1272" y="1948"/>
                  </a:lnTo>
                  <a:lnTo>
                    <a:pt x="1725" y="2025"/>
                  </a:lnTo>
                  <a:lnTo>
                    <a:pt x="2041" y="11"/>
                  </a:lnTo>
                  <a:cubicBezTo>
                    <a:pt x="2041" y="11"/>
                    <a:pt x="1812" y="11"/>
                    <a:pt x="1507" y="9"/>
                  </a:cubicBezTo>
                  <a:cubicBezTo>
                    <a:pt x="916" y="7"/>
                    <a:pt x="40" y="3"/>
                    <a:pt x="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1" name="Google Shape;1641;p22"/>
            <p:cNvSpPr/>
            <p:nvPr/>
          </p:nvSpPr>
          <p:spPr>
            <a:xfrm>
              <a:off x="933925" y="3300275"/>
              <a:ext cx="113825" cy="122425"/>
            </a:xfrm>
            <a:custGeom>
              <a:avLst/>
              <a:gdLst/>
              <a:ahLst/>
              <a:cxnLst/>
              <a:rect l="l" t="t" r="r" b="b"/>
              <a:pathLst>
                <a:path w="4553" h="4897" extrusionOk="0">
                  <a:moveTo>
                    <a:pt x="3618" y="0"/>
                  </a:moveTo>
                  <a:cubicBezTo>
                    <a:pt x="3586" y="0"/>
                    <a:pt x="3553" y="2"/>
                    <a:pt x="3520" y="6"/>
                  </a:cubicBezTo>
                  <a:cubicBezTo>
                    <a:pt x="3389" y="26"/>
                    <a:pt x="3261" y="61"/>
                    <a:pt x="3138" y="111"/>
                  </a:cubicBezTo>
                  <a:cubicBezTo>
                    <a:pt x="2534" y="340"/>
                    <a:pt x="1979" y="682"/>
                    <a:pt x="1502" y="1119"/>
                  </a:cubicBezTo>
                  <a:cubicBezTo>
                    <a:pt x="940" y="1636"/>
                    <a:pt x="503" y="2270"/>
                    <a:pt x="0" y="2843"/>
                  </a:cubicBezTo>
                  <a:lnTo>
                    <a:pt x="2473" y="4897"/>
                  </a:lnTo>
                  <a:cubicBezTo>
                    <a:pt x="2846" y="4607"/>
                    <a:pt x="3094" y="4190"/>
                    <a:pt x="3334" y="3781"/>
                  </a:cubicBezTo>
                  <a:lnTo>
                    <a:pt x="3742" y="3078"/>
                  </a:lnTo>
                  <a:cubicBezTo>
                    <a:pt x="3896" y="2817"/>
                    <a:pt x="4048" y="2558"/>
                    <a:pt x="4166" y="2279"/>
                  </a:cubicBezTo>
                  <a:cubicBezTo>
                    <a:pt x="4294" y="1978"/>
                    <a:pt x="4381" y="1660"/>
                    <a:pt x="4458" y="1341"/>
                  </a:cubicBezTo>
                  <a:cubicBezTo>
                    <a:pt x="4507" y="1135"/>
                    <a:pt x="4553" y="922"/>
                    <a:pt x="4515" y="713"/>
                  </a:cubicBezTo>
                  <a:cubicBezTo>
                    <a:pt x="4444" y="304"/>
                    <a:pt x="4033" y="0"/>
                    <a:pt x="3618"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2" name="Google Shape;1642;p22"/>
            <p:cNvSpPr/>
            <p:nvPr/>
          </p:nvSpPr>
          <p:spPr>
            <a:xfrm>
              <a:off x="920300" y="3352025"/>
              <a:ext cx="9350" cy="2700"/>
            </a:xfrm>
            <a:custGeom>
              <a:avLst/>
              <a:gdLst/>
              <a:ahLst/>
              <a:cxnLst/>
              <a:rect l="l" t="t" r="r" b="b"/>
              <a:pathLst>
                <a:path w="374" h="108" extrusionOk="0">
                  <a:moveTo>
                    <a:pt x="0" y="0"/>
                  </a:moveTo>
                  <a:lnTo>
                    <a:pt x="242" y="93"/>
                  </a:lnTo>
                  <a:lnTo>
                    <a:pt x="374" y="108"/>
                  </a:lnTo>
                  <a:lnTo>
                    <a:pt x="0" y="0"/>
                  </a:ln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22"/>
            <p:cNvSpPr/>
            <p:nvPr/>
          </p:nvSpPr>
          <p:spPr>
            <a:xfrm>
              <a:off x="870000" y="3266975"/>
              <a:ext cx="85025" cy="97675"/>
            </a:xfrm>
            <a:custGeom>
              <a:avLst/>
              <a:gdLst/>
              <a:ahLst/>
              <a:cxnLst/>
              <a:rect l="l" t="t" r="r" b="b"/>
              <a:pathLst>
                <a:path w="3401" h="3907" extrusionOk="0">
                  <a:moveTo>
                    <a:pt x="2214" y="0"/>
                  </a:moveTo>
                  <a:cubicBezTo>
                    <a:pt x="1832" y="0"/>
                    <a:pt x="1457" y="88"/>
                    <a:pt x="1112" y="255"/>
                  </a:cubicBezTo>
                  <a:cubicBezTo>
                    <a:pt x="1" y="811"/>
                    <a:pt x="506" y="3822"/>
                    <a:pt x="506" y="3822"/>
                  </a:cubicBezTo>
                  <a:cubicBezTo>
                    <a:pt x="1015" y="3873"/>
                    <a:pt x="1491" y="3906"/>
                    <a:pt x="1905" y="3906"/>
                  </a:cubicBezTo>
                  <a:cubicBezTo>
                    <a:pt x="2528" y="3906"/>
                    <a:pt x="3008" y="3830"/>
                    <a:pt x="3238" y="3620"/>
                  </a:cubicBezTo>
                  <a:lnTo>
                    <a:pt x="3389" y="433"/>
                  </a:lnTo>
                  <a:lnTo>
                    <a:pt x="3400" y="231"/>
                  </a:lnTo>
                  <a:lnTo>
                    <a:pt x="3400" y="227"/>
                  </a:lnTo>
                  <a:lnTo>
                    <a:pt x="3381" y="218"/>
                  </a:lnTo>
                  <a:cubicBezTo>
                    <a:pt x="3350" y="205"/>
                    <a:pt x="3286" y="181"/>
                    <a:pt x="3194" y="150"/>
                  </a:cubicBezTo>
                  <a:lnTo>
                    <a:pt x="3190" y="150"/>
                  </a:lnTo>
                  <a:cubicBezTo>
                    <a:pt x="3014" y="95"/>
                    <a:pt x="2832" y="53"/>
                    <a:pt x="2647" y="29"/>
                  </a:cubicBezTo>
                  <a:cubicBezTo>
                    <a:pt x="2542" y="14"/>
                    <a:pt x="2436" y="5"/>
                    <a:pt x="2331" y="3"/>
                  </a:cubicBezTo>
                  <a:cubicBezTo>
                    <a:pt x="2292" y="1"/>
                    <a:pt x="2253" y="0"/>
                    <a:pt x="2214"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22"/>
            <p:cNvSpPr/>
            <p:nvPr/>
          </p:nvSpPr>
          <p:spPr>
            <a:xfrm>
              <a:off x="913500" y="3238925"/>
              <a:ext cx="29925" cy="34825"/>
            </a:xfrm>
            <a:custGeom>
              <a:avLst/>
              <a:gdLst/>
              <a:ahLst/>
              <a:cxnLst/>
              <a:rect l="l" t="t" r="r" b="b"/>
              <a:pathLst>
                <a:path w="1197" h="1393" extrusionOk="0">
                  <a:moveTo>
                    <a:pt x="417" y="0"/>
                  </a:moveTo>
                  <a:lnTo>
                    <a:pt x="0" y="1226"/>
                  </a:lnTo>
                  <a:lnTo>
                    <a:pt x="1030" y="1393"/>
                  </a:lnTo>
                  <a:lnTo>
                    <a:pt x="1100" y="877"/>
                  </a:lnTo>
                  <a:lnTo>
                    <a:pt x="1135" y="624"/>
                  </a:lnTo>
                  <a:lnTo>
                    <a:pt x="1197" y="169"/>
                  </a:lnTo>
                  <a:lnTo>
                    <a:pt x="417"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5" name="Google Shape;1645;p22"/>
            <p:cNvSpPr/>
            <p:nvPr/>
          </p:nvSpPr>
          <p:spPr>
            <a:xfrm>
              <a:off x="855900" y="3271700"/>
              <a:ext cx="100175" cy="137825"/>
            </a:xfrm>
            <a:custGeom>
              <a:avLst/>
              <a:gdLst/>
              <a:ahLst/>
              <a:cxnLst/>
              <a:rect l="l" t="t" r="r" b="b"/>
              <a:pathLst>
                <a:path w="4007" h="5513" extrusionOk="0">
                  <a:moveTo>
                    <a:pt x="1735" y="0"/>
                  </a:moveTo>
                  <a:cubicBezTo>
                    <a:pt x="1698" y="14"/>
                    <a:pt x="1663" y="33"/>
                    <a:pt x="1628" y="55"/>
                  </a:cubicBezTo>
                  <a:cubicBezTo>
                    <a:pt x="1428" y="187"/>
                    <a:pt x="1274" y="275"/>
                    <a:pt x="1274" y="275"/>
                  </a:cubicBezTo>
                  <a:lnTo>
                    <a:pt x="0" y="5513"/>
                  </a:lnTo>
                  <a:cubicBezTo>
                    <a:pt x="455" y="5339"/>
                    <a:pt x="945" y="5262"/>
                    <a:pt x="1437" y="5210"/>
                  </a:cubicBezTo>
                  <a:cubicBezTo>
                    <a:pt x="1933" y="5155"/>
                    <a:pt x="2447" y="5128"/>
                    <a:pt x="2919" y="4933"/>
                  </a:cubicBezTo>
                  <a:cubicBezTo>
                    <a:pt x="3264" y="4788"/>
                    <a:pt x="3571" y="4546"/>
                    <a:pt x="3923" y="4467"/>
                  </a:cubicBezTo>
                  <a:lnTo>
                    <a:pt x="3960" y="2546"/>
                  </a:lnTo>
                  <a:lnTo>
                    <a:pt x="3986" y="1090"/>
                  </a:lnTo>
                  <a:lnTo>
                    <a:pt x="4006" y="159"/>
                  </a:lnTo>
                  <a:lnTo>
                    <a:pt x="4006" y="159"/>
                  </a:lnTo>
                  <a:cubicBezTo>
                    <a:pt x="3734" y="323"/>
                    <a:pt x="3396" y="400"/>
                    <a:pt x="3095" y="409"/>
                  </a:cubicBezTo>
                  <a:cubicBezTo>
                    <a:pt x="3077" y="409"/>
                    <a:pt x="3058" y="410"/>
                    <a:pt x="3040" y="410"/>
                  </a:cubicBezTo>
                  <a:cubicBezTo>
                    <a:pt x="2765" y="410"/>
                    <a:pt x="2500" y="348"/>
                    <a:pt x="2240" y="260"/>
                  </a:cubicBezTo>
                  <a:cubicBezTo>
                    <a:pt x="2065" y="200"/>
                    <a:pt x="1869" y="132"/>
                    <a:pt x="173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6" name="Google Shape;1646;p22"/>
            <p:cNvSpPr/>
            <p:nvPr/>
          </p:nvSpPr>
          <p:spPr>
            <a:xfrm>
              <a:off x="890375" y="3189575"/>
              <a:ext cx="78600" cy="70825"/>
            </a:xfrm>
            <a:custGeom>
              <a:avLst/>
              <a:gdLst/>
              <a:ahLst/>
              <a:cxnLst/>
              <a:rect l="l" t="t" r="r" b="b"/>
              <a:pathLst>
                <a:path w="3144" h="2833" extrusionOk="0">
                  <a:moveTo>
                    <a:pt x="1405" y="0"/>
                  </a:moveTo>
                  <a:cubicBezTo>
                    <a:pt x="1329" y="0"/>
                    <a:pt x="1253" y="4"/>
                    <a:pt x="1180" y="9"/>
                  </a:cubicBezTo>
                  <a:cubicBezTo>
                    <a:pt x="886" y="29"/>
                    <a:pt x="622" y="189"/>
                    <a:pt x="383" y="360"/>
                  </a:cubicBezTo>
                  <a:cubicBezTo>
                    <a:pt x="196" y="496"/>
                    <a:pt x="0" y="679"/>
                    <a:pt x="9" y="909"/>
                  </a:cubicBezTo>
                  <a:cubicBezTo>
                    <a:pt x="11" y="990"/>
                    <a:pt x="47" y="1065"/>
                    <a:pt x="71" y="1142"/>
                  </a:cubicBezTo>
                  <a:cubicBezTo>
                    <a:pt x="345" y="1999"/>
                    <a:pt x="405" y="2833"/>
                    <a:pt x="1203" y="2833"/>
                  </a:cubicBezTo>
                  <a:cubicBezTo>
                    <a:pt x="1269" y="2833"/>
                    <a:pt x="1339" y="2827"/>
                    <a:pt x="1415" y="2815"/>
                  </a:cubicBezTo>
                  <a:cubicBezTo>
                    <a:pt x="2726" y="2512"/>
                    <a:pt x="3143" y="712"/>
                    <a:pt x="2337" y="426"/>
                  </a:cubicBezTo>
                  <a:cubicBezTo>
                    <a:pt x="2192" y="83"/>
                    <a:pt x="1792" y="0"/>
                    <a:pt x="14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7" name="Google Shape;1647;p22"/>
            <p:cNvSpPr/>
            <p:nvPr/>
          </p:nvSpPr>
          <p:spPr>
            <a:xfrm>
              <a:off x="950275" y="3329025"/>
              <a:ext cx="81000" cy="129425"/>
            </a:xfrm>
            <a:custGeom>
              <a:avLst/>
              <a:gdLst/>
              <a:ahLst/>
              <a:cxnLst/>
              <a:rect l="l" t="t" r="r" b="b"/>
              <a:pathLst>
                <a:path w="3240" h="5177" extrusionOk="0">
                  <a:moveTo>
                    <a:pt x="2194" y="0"/>
                  </a:moveTo>
                  <a:lnTo>
                    <a:pt x="0" y="1316"/>
                  </a:lnTo>
                  <a:lnTo>
                    <a:pt x="1940" y="5177"/>
                  </a:lnTo>
                  <a:cubicBezTo>
                    <a:pt x="1940" y="5177"/>
                    <a:pt x="3137" y="4975"/>
                    <a:pt x="3189" y="4975"/>
                  </a:cubicBezTo>
                  <a:cubicBezTo>
                    <a:pt x="3240" y="4975"/>
                    <a:pt x="2194" y="0"/>
                    <a:pt x="219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8" name="Google Shape;1648;p22"/>
            <p:cNvSpPr/>
            <p:nvPr/>
          </p:nvSpPr>
          <p:spPr>
            <a:xfrm>
              <a:off x="849850" y="3320575"/>
              <a:ext cx="159625" cy="134850"/>
            </a:xfrm>
            <a:custGeom>
              <a:avLst/>
              <a:gdLst/>
              <a:ahLst/>
              <a:cxnLst/>
              <a:rect l="l" t="t" r="r" b="b"/>
              <a:pathLst>
                <a:path w="6385" h="5394" extrusionOk="0">
                  <a:moveTo>
                    <a:pt x="5447" y="0"/>
                  </a:moveTo>
                  <a:cubicBezTo>
                    <a:pt x="5255" y="0"/>
                    <a:pt x="5058" y="32"/>
                    <a:pt x="4872" y="75"/>
                  </a:cubicBezTo>
                  <a:cubicBezTo>
                    <a:pt x="3446" y="402"/>
                    <a:pt x="2201" y="1234"/>
                    <a:pt x="1000" y="2078"/>
                  </a:cubicBezTo>
                  <a:cubicBezTo>
                    <a:pt x="1026" y="2045"/>
                    <a:pt x="1055" y="2012"/>
                    <a:pt x="1083" y="1981"/>
                  </a:cubicBezTo>
                  <a:lnTo>
                    <a:pt x="1083" y="1981"/>
                  </a:lnTo>
                  <a:lnTo>
                    <a:pt x="785" y="2229"/>
                  </a:lnTo>
                  <a:cubicBezTo>
                    <a:pt x="855" y="2179"/>
                    <a:pt x="925" y="2130"/>
                    <a:pt x="998" y="2080"/>
                  </a:cubicBezTo>
                  <a:lnTo>
                    <a:pt x="998" y="2080"/>
                  </a:lnTo>
                  <a:cubicBezTo>
                    <a:pt x="576" y="2572"/>
                    <a:pt x="165" y="3103"/>
                    <a:pt x="47" y="3738"/>
                  </a:cubicBezTo>
                  <a:cubicBezTo>
                    <a:pt x="1" y="3984"/>
                    <a:pt x="14" y="4239"/>
                    <a:pt x="86" y="4480"/>
                  </a:cubicBezTo>
                  <a:cubicBezTo>
                    <a:pt x="115" y="4572"/>
                    <a:pt x="152" y="4660"/>
                    <a:pt x="196" y="4744"/>
                  </a:cubicBezTo>
                  <a:cubicBezTo>
                    <a:pt x="389" y="5095"/>
                    <a:pt x="747" y="5370"/>
                    <a:pt x="1323" y="5394"/>
                  </a:cubicBezTo>
                  <a:cubicBezTo>
                    <a:pt x="3580" y="5394"/>
                    <a:pt x="4472" y="3518"/>
                    <a:pt x="5221" y="2565"/>
                  </a:cubicBezTo>
                  <a:cubicBezTo>
                    <a:pt x="5326" y="2431"/>
                    <a:pt x="5423" y="2295"/>
                    <a:pt x="5517" y="2154"/>
                  </a:cubicBezTo>
                  <a:cubicBezTo>
                    <a:pt x="5566" y="2082"/>
                    <a:pt x="5614" y="2007"/>
                    <a:pt x="5660" y="1935"/>
                  </a:cubicBezTo>
                  <a:cubicBezTo>
                    <a:pt x="5853" y="1636"/>
                    <a:pt x="6027" y="1326"/>
                    <a:pt x="6200" y="1019"/>
                  </a:cubicBezTo>
                  <a:cubicBezTo>
                    <a:pt x="6293" y="859"/>
                    <a:pt x="6385" y="676"/>
                    <a:pt x="6345" y="499"/>
                  </a:cubicBezTo>
                  <a:cubicBezTo>
                    <a:pt x="6319" y="378"/>
                    <a:pt x="6236" y="279"/>
                    <a:pt x="6139" y="204"/>
                  </a:cubicBezTo>
                  <a:cubicBezTo>
                    <a:pt x="5941" y="54"/>
                    <a:pt x="5699" y="0"/>
                    <a:pt x="544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9" name="Google Shape;1649;p22"/>
            <p:cNvSpPr/>
            <p:nvPr/>
          </p:nvSpPr>
          <p:spPr>
            <a:xfrm>
              <a:off x="853050" y="3339725"/>
              <a:ext cx="163350" cy="114875"/>
            </a:xfrm>
            <a:custGeom>
              <a:avLst/>
              <a:gdLst/>
              <a:ahLst/>
              <a:cxnLst/>
              <a:rect l="l" t="t" r="r" b="b"/>
              <a:pathLst>
                <a:path w="6534" h="4595" extrusionOk="0">
                  <a:moveTo>
                    <a:pt x="5224" y="1"/>
                  </a:moveTo>
                  <a:cubicBezTo>
                    <a:pt x="5201" y="1"/>
                    <a:pt x="5177" y="8"/>
                    <a:pt x="5154" y="25"/>
                  </a:cubicBezTo>
                  <a:cubicBezTo>
                    <a:pt x="5104" y="63"/>
                    <a:pt x="5053" y="102"/>
                    <a:pt x="5002" y="140"/>
                  </a:cubicBezTo>
                  <a:lnTo>
                    <a:pt x="5002" y="140"/>
                  </a:lnTo>
                  <a:cubicBezTo>
                    <a:pt x="5000" y="58"/>
                    <a:pt x="4926" y="18"/>
                    <a:pt x="4852" y="18"/>
                  </a:cubicBezTo>
                  <a:cubicBezTo>
                    <a:pt x="4810" y="18"/>
                    <a:pt x="4768" y="31"/>
                    <a:pt x="4737" y="55"/>
                  </a:cubicBezTo>
                  <a:cubicBezTo>
                    <a:pt x="4322" y="391"/>
                    <a:pt x="3907" y="719"/>
                    <a:pt x="3532" y="1101"/>
                  </a:cubicBezTo>
                  <a:cubicBezTo>
                    <a:pt x="3169" y="1467"/>
                    <a:pt x="2802" y="1825"/>
                    <a:pt x="2403" y="2153"/>
                  </a:cubicBezTo>
                  <a:cubicBezTo>
                    <a:pt x="2012" y="2476"/>
                    <a:pt x="1601" y="2774"/>
                    <a:pt x="1173" y="3044"/>
                  </a:cubicBezTo>
                  <a:cubicBezTo>
                    <a:pt x="958" y="3178"/>
                    <a:pt x="745" y="3319"/>
                    <a:pt x="532" y="3457"/>
                  </a:cubicBezTo>
                  <a:cubicBezTo>
                    <a:pt x="345" y="3578"/>
                    <a:pt x="136" y="3694"/>
                    <a:pt x="15" y="3888"/>
                  </a:cubicBezTo>
                  <a:cubicBezTo>
                    <a:pt x="0" y="3912"/>
                    <a:pt x="18" y="3945"/>
                    <a:pt x="48" y="3945"/>
                  </a:cubicBezTo>
                  <a:cubicBezTo>
                    <a:pt x="264" y="3923"/>
                    <a:pt x="446" y="3804"/>
                    <a:pt x="628" y="3697"/>
                  </a:cubicBezTo>
                  <a:cubicBezTo>
                    <a:pt x="846" y="3567"/>
                    <a:pt x="1063" y="3433"/>
                    <a:pt x="1272" y="3290"/>
                  </a:cubicBezTo>
                  <a:cubicBezTo>
                    <a:pt x="1693" y="3003"/>
                    <a:pt x="2122" y="2719"/>
                    <a:pt x="2526" y="2407"/>
                  </a:cubicBezTo>
                  <a:cubicBezTo>
                    <a:pt x="3280" y="1825"/>
                    <a:pt x="3912" y="1118"/>
                    <a:pt x="4647" y="516"/>
                  </a:cubicBezTo>
                  <a:lnTo>
                    <a:pt x="4647" y="516"/>
                  </a:lnTo>
                  <a:cubicBezTo>
                    <a:pt x="4662" y="584"/>
                    <a:pt x="4732" y="622"/>
                    <a:pt x="4801" y="622"/>
                  </a:cubicBezTo>
                  <a:cubicBezTo>
                    <a:pt x="4842" y="622"/>
                    <a:pt x="4883" y="608"/>
                    <a:pt x="4913" y="580"/>
                  </a:cubicBezTo>
                  <a:cubicBezTo>
                    <a:pt x="4975" y="521"/>
                    <a:pt x="5043" y="466"/>
                    <a:pt x="5112" y="412"/>
                  </a:cubicBezTo>
                  <a:lnTo>
                    <a:pt x="5112" y="412"/>
                  </a:lnTo>
                  <a:cubicBezTo>
                    <a:pt x="5277" y="1815"/>
                    <a:pt x="5749" y="3148"/>
                    <a:pt x="6189" y="4485"/>
                  </a:cubicBezTo>
                  <a:cubicBezTo>
                    <a:pt x="6214" y="4562"/>
                    <a:pt x="6278" y="4595"/>
                    <a:pt x="6341" y="4595"/>
                  </a:cubicBezTo>
                  <a:cubicBezTo>
                    <a:pt x="6437" y="4595"/>
                    <a:pt x="6534" y="4517"/>
                    <a:pt x="6494" y="4399"/>
                  </a:cubicBezTo>
                  <a:cubicBezTo>
                    <a:pt x="6259" y="3710"/>
                    <a:pt x="6029" y="3016"/>
                    <a:pt x="5785" y="2328"/>
                  </a:cubicBezTo>
                  <a:cubicBezTo>
                    <a:pt x="5534" y="1619"/>
                    <a:pt x="5414" y="896"/>
                    <a:pt x="5370" y="148"/>
                  </a:cubicBezTo>
                  <a:cubicBezTo>
                    <a:pt x="5365" y="74"/>
                    <a:pt x="5297" y="1"/>
                    <a:pt x="5224"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0" name="Google Shape;1650;p22"/>
            <p:cNvSpPr/>
            <p:nvPr/>
          </p:nvSpPr>
          <p:spPr>
            <a:xfrm>
              <a:off x="943575" y="3372950"/>
              <a:ext cx="41700" cy="27625"/>
            </a:xfrm>
            <a:custGeom>
              <a:avLst/>
              <a:gdLst/>
              <a:ahLst/>
              <a:cxnLst/>
              <a:rect l="l" t="t" r="r" b="b"/>
              <a:pathLst>
                <a:path w="1668" h="1105" extrusionOk="0">
                  <a:moveTo>
                    <a:pt x="943" y="0"/>
                  </a:moveTo>
                  <a:cubicBezTo>
                    <a:pt x="842" y="108"/>
                    <a:pt x="719" y="196"/>
                    <a:pt x="583" y="257"/>
                  </a:cubicBezTo>
                  <a:cubicBezTo>
                    <a:pt x="546" y="273"/>
                    <a:pt x="506" y="288"/>
                    <a:pt x="467" y="288"/>
                  </a:cubicBezTo>
                  <a:cubicBezTo>
                    <a:pt x="453" y="288"/>
                    <a:pt x="439" y="286"/>
                    <a:pt x="424" y="281"/>
                  </a:cubicBezTo>
                  <a:lnTo>
                    <a:pt x="1" y="461"/>
                  </a:lnTo>
                  <a:cubicBezTo>
                    <a:pt x="172" y="650"/>
                    <a:pt x="381" y="802"/>
                    <a:pt x="611" y="907"/>
                  </a:cubicBezTo>
                  <a:cubicBezTo>
                    <a:pt x="664" y="931"/>
                    <a:pt x="717" y="951"/>
                    <a:pt x="769" y="982"/>
                  </a:cubicBezTo>
                  <a:cubicBezTo>
                    <a:pt x="824" y="1013"/>
                    <a:pt x="875" y="1050"/>
                    <a:pt x="930" y="1078"/>
                  </a:cubicBezTo>
                  <a:cubicBezTo>
                    <a:pt x="962" y="1095"/>
                    <a:pt x="999" y="1105"/>
                    <a:pt x="1036" y="1105"/>
                  </a:cubicBezTo>
                  <a:cubicBezTo>
                    <a:pt x="1061" y="1105"/>
                    <a:pt x="1086" y="1100"/>
                    <a:pt x="1110" y="1092"/>
                  </a:cubicBezTo>
                  <a:cubicBezTo>
                    <a:pt x="1116" y="1087"/>
                    <a:pt x="1125" y="1083"/>
                    <a:pt x="1129" y="1076"/>
                  </a:cubicBezTo>
                  <a:cubicBezTo>
                    <a:pt x="1138" y="1059"/>
                    <a:pt x="1125" y="1039"/>
                    <a:pt x="1110" y="1028"/>
                  </a:cubicBezTo>
                  <a:cubicBezTo>
                    <a:pt x="1048" y="969"/>
                    <a:pt x="969" y="927"/>
                    <a:pt x="930" y="852"/>
                  </a:cubicBezTo>
                  <a:lnTo>
                    <a:pt x="930" y="852"/>
                  </a:lnTo>
                  <a:lnTo>
                    <a:pt x="1325" y="1008"/>
                  </a:lnTo>
                  <a:cubicBezTo>
                    <a:pt x="1348" y="1020"/>
                    <a:pt x="1371" y="1026"/>
                    <a:pt x="1396" y="1026"/>
                  </a:cubicBezTo>
                  <a:cubicBezTo>
                    <a:pt x="1404" y="1026"/>
                    <a:pt x="1413" y="1025"/>
                    <a:pt x="1421" y="1024"/>
                  </a:cubicBezTo>
                  <a:cubicBezTo>
                    <a:pt x="1452" y="1015"/>
                    <a:pt x="1476" y="975"/>
                    <a:pt x="1459" y="949"/>
                  </a:cubicBezTo>
                  <a:cubicBezTo>
                    <a:pt x="1450" y="940"/>
                    <a:pt x="1443" y="934"/>
                    <a:pt x="1432" y="929"/>
                  </a:cubicBezTo>
                  <a:lnTo>
                    <a:pt x="1103" y="736"/>
                  </a:lnTo>
                  <a:lnTo>
                    <a:pt x="1103" y="736"/>
                  </a:lnTo>
                  <a:cubicBezTo>
                    <a:pt x="1251" y="748"/>
                    <a:pt x="1395" y="804"/>
                    <a:pt x="1543" y="804"/>
                  </a:cubicBezTo>
                  <a:cubicBezTo>
                    <a:pt x="1551" y="804"/>
                    <a:pt x="1559" y="804"/>
                    <a:pt x="1566" y="804"/>
                  </a:cubicBezTo>
                  <a:cubicBezTo>
                    <a:pt x="1588" y="804"/>
                    <a:pt x="1610" y="800"/>
                    <a:pt x="1630" y="789"/>
                  </a:cubicBezTo>
                  <a:cubicBezTo>
                    <a:pt x="1650" y="780"/>
                    <a:pt x="1665" y="760"/>
                    <a:pt x="1665" y="738"/>
                  </a:cubicBezTo>
                  <a:cubicBezTo>
                    <a:pt x="1667" y="705"/>
                    <a:pt x="1635" y="681"/>
                    <a:pt x="1604" y="668"/>
                  </a:cubicBezTo>
                  <a:cubicBezTo>
                    <a:pt x="1494" y="619"/>
                    <a:pt x="1367" y="628"/>
                    <a:pt x="1252" y="591"/>
                  </a:cubicBezTo>
                  <a:cubicBezTo>
                    <a:pt x="1197" y="573"/>
                    <a:pt x="1145" y="549"/>
                    <a:pt x="1096" y="523"/>
                  </a:cubicBezTo>
                  <a:lnTo>
                    <a:pt x="1096" y="523"/>
                  </a:lnTo>
                  <a:cubicBezTo>
                    <a:pt x="1167" y="532"/>
                    <a:pt x="1237" y="536"/>
                    <a:pt x="1309" y="536"/>
                  </a:cubicBezTo>
                  <a:cubicBezTo>
                    <a:pt x="1339" y="536"/>
                    <a:pt x="1370" y="535"/>
                    <a:pt x="1402" y="534"/>
                  </a:cubicBezTo>
                  <a:cubicBezTo>
                    <a:pt x="1437" y="534"/>
                    <a:pt x="1474" y="523"/>
                    <a:pt x="1505" y="505"/>
                  </a:cubicBezTo>
                  <a:cubicBezTo>
                    <a:pt x="1538" y="485"/>
                    <a:pt x="1549" y="444"/>
                    <a:pt x="1533" y="411"/>
                  </a:cubicBezTo>
                  <a:cubicBezTo>
                    <a:pt x="1514" y="387"/>
                    <a:pt x="1485" y="373"/>
                    <a:pt x="1454" y="371"/>
                  </a:cubicBezTo>
                  <a:cubicBezTo>
                    <a:pt x="1364" y="354"/>
                    <a:pt x="1274" y="341"/>
                    <a:pt x="1184" y="336"/>
                  </a:cubicBezTo>
                  <a:cubicBezTo>
                    <a:pt x="1059" y="327"/>
                    <a:pt x="930" y="336"/>
                    <a:pt x="815" y="283"/>
                  </a:cubicBezTo>
                  <a:cubicBezTo>
                    <a:pt x="875" y="264"/>
                    <a:pt x="923" y="224"/>
                    <a:pt x="954" y="171"/>
                  </a:cubicBezTo>
                  <a:cubicBezTo>
                    <a:pt x="982" y="117"/>
                    <a:pt x="980" y="51"/>
                    <a:pt x="94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p22"/>
            <p:cNvSpPr/>
            <p:nvPr/>
          </p:nvSpPr>
          <p:spPr>
            <a:xfrm>
              <a:off x="857425" y="3280775"/>
              <a:ext cx="96675" cy="107350"/>
            </a:xfrm>
            <a:custGeom>
              <a:avLst/>
              <a:gdLst/>
              <a:ahLst/>
              <a:cxnLst/>
              <a:rect l="l" t="t" r="r" b="b"/>
              <a:pathLst>
                <a:path w="3867" h="4294" extrusionOk="0">
                  <a:moveTo>
                    <a:pt x="1439" y="0"/>
                  </a:moveTo>
                  <a:cubicBezTo>
                    <a:pt x="1344" y="0"/>
                    <a:pt x="1249" y="29"/>
                    <a:pt x="1154" y="77"/>
                  </a:cubicBezTo>
                  <a:cubicBezTo>
                    <a:pt x="1000" y="298"/>
                    <a:pt x="862" y="531"/>
                    <a:pt x="739" y="771"/>
                  </a:cubicBezTo>
                  <a:cubicBezTo>
                    <a:pt x="326" y="1566"/>
                    <a:pt x="1" y="2473"/>
                    <a:pt x="207" y="3342"/>
                  </a:cubicBezTo>
                  <a:cubicBezTo>
                    <a:pt x="240" y="3489"/>
                    <a:pt x="293" y="3634"/>
                    <a:pt x="381" y="3753"/>
                  </a:cubicBezTo>
                  <a:cubicBezTo>
                    <a:pt x="532" y="3948"/>
                    <a:pt x="3585" y="4293"/>
                    <a:pt x="3585" y="4293"/>
                  </a:cubicBezTo>
                  <a:lnTo>
                    <a:pt x="3866" y="3975"/>
                  </a:lnTo>
                  <a:lnTo>
                    <a:pt x="1644" y="2998"/>
                  </a:lnTo>
                  <a:cubicBezTo>
                    <a:pt x="1644" y="2998"/>
                    <a:pt x="1900" y="2326"/>
                    <a:pt x="2155" y="1469"/>
                  </a:cubicBezTo>
                  <a:cubicBezTo>
                    <a:pt x="2157" y="1425"/>
                    <a:pt x="2157" y="1386"/>
                    <a:pt x="2157" y="1344"/>
                  </a:cubicBezTo>
                  <a:cubicBezTo>
                    <a:pt x="2155" y="933"/>
                    <a:pt x="2083" y="428"/>
                    <a:pt x="1762" y="136"/>
                  </a:cubicBezTo>
                  <a:cubicBezTo>
                    <a:pt x="1658" y="40"/>
                    <a:pt x="1549" y="0"/>
                    <a:pt x="1439"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2" name="Google Shape;1652;p22"/>
            <p:cNvSpPr/>
            <p:nvPr/>
          </p:nvSpPr>
          <p:spPr>
            <a:xfrm>
              <a:off x="857425" y="3276300"/>
              <a:ext cx="57850" cy="62950"/>
            </a:xfrm>
            <a:custGeom>
              <a:avLst/>
              <a:gdLst/>
              <a:ahLst/>
              <a:cxnLst/>
              <a:rect l="l" t="t" r="r" b="b"/>
              <a:pathLst>
                <a:path w="2314" h="2518" extrusionOk="0">
                  <a:moveTo>
                    <a:pt x="1443" y="1"/>
                  </a:moveTo>
                  <a:cubicBezTo>
                    <a:pt x="1416" y="1"/>
                    <a:pt x="1392" y="4"/>
                    <a:pt x="1371" y="12"/>
                  </a:cubicBezTo>
                  <a:cubicBezTo>
                    <a:pt x="884" y="183"/>
                    <a:pt x="394" y="1257"/>
                    <a:pt x="152" y="1857"/>
                  </a:cubicBezTo>
                  <a:cubicBezTo>
                    <a:pt x="56" y="2098"/>
                    <a:pt x="1" y="2263"/>
                    <a:pt x="1" y="2263"/>
                  </a:cubicBezTo>
                  <a:lnTo>
                    <a:pt x="2118" y="2518"/>
                  </a:lnTo>
                  <a:cubicBezTo>
                    <a:pt x="2164" y="2344"/>
                    <a:pt x="2204" y="2166"/>
                    <a:pt x="2230" y="1988"/>
                  </a:cubicBezTo>
                  <a:cubicBezTo>
                    <a:pt x="2278" y="1696"/>
                    <a:pt x="2313" y="1325"/>
                    <a:pt x="2272" y="987"/>
                  </a:cubicBezTo>
                  <a:cubicBezTo>
                    <a:pt x="2194" y="359"/>
                    <a:pt x="1704" y="1"/>
                    <a:pt x="144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3" name="Google Shape;1653;p22"/>
            <p:cNvSpPr/>
            <p:nvPr/>
          </p:nvSpPr>
          <p:spPr>
            <a:xfrm>
              <a:off x="975700" y="3242375"/>
              <a:ext cx="83250" cy="56725"/>
            </a:xfrm>
            <a:custGeom>
              <a:avLst/>
              <a:gdLst/>
              <a:ahLst/>
              <a:cxnLst/>
              <a:rect l="l" t="t" r="r" b="b"/>
              <a:pathLst>
                <a:path w="3330" h="2269" extrusionOk="0">
                  <a:moveTo>
                    <a:pt x="281" y="1"/>
                  </a:moveTo>
                  <a:lnTo>
                    <a:pt x="0" y="315"/>
                  </a:lnTo>
                  <a:cubicBezTo>
                    <a:pt x="0" y="315"/>
                    <a:pt x="270" y="666"/>
                    <a:pt x="1188" y="1463"/>
                  </a:cubicBezTo>
                  <a:cubicBezTo>
                    <a:pt x="1752" y="1950"/>
                    <a:pt x="2250" y="2268"/>
                    <a:pt x="2606" y="2268"/>
                  </a:cubicBezTo>
                  <a:cubicBezTo>
                    <a:pt x="2832" y="2268"/>
                    <a:pt x="3001" y="2141"/>
                    <a:pt x="3093" y="1848"/>
                  </a:cubicBezTo>
                  <a:cubicBezTo>
                    <a:pt x="3330" y="1092"/>
                    <a:pt x="1206" y="330"/>
                    <a:pt x="1206" y="330"/>
                  </a:cubicBezTo>
                  <a:lnTo>
                    <a:pt x="281"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4" name="Google Shape;1654;p22"/>
            <p:cNvSpPr/>
            <p:nvPr/>
          </p:nvSpPr>
          <p:spPr>
            <a:xfrm>
              <a:off x="969425" y="3210825"/>
              <a:ext cx="26400" cy="42075"/>
            </a:xfrm>
            <a:custGeom>
              <a:avLst/>
              <a:gdLst/>
              <a:ahLst/>
              <a:cxnLst/>
              <a:rect l="l" t="t" r="r" b="b"/>
              <a:pathLst>
                <a:path w="1056" h="1683" extrusionOk="0">
                  <a:moveTo>
                    <a:pt x="534" y="1"/>
                  </a:moveTo>
                  <a:cubicBezTo>
                    <a:pt x="516" y="1"/>
                    <a:pt x="499" y="9"/>
                    <a:pt x="486" y="22"/>
                  </a:cubicBezTo>
                  <a:cubicBezTo>
                    <a:pt x="473" y="39"/>
                    <a:pt x="462" y="59"/>
                    <a:pt x="456" y="81"/>
                  </a:cubicBezTo>
                  <a:cubicBezTo>
                    <a:pt x="405" y="228"/>
                    <a:pt x="425" y="391"/>
                    <a:pt x="392" y="545"/>
                  </a:cubicBezTo>
                  <a:lnTo>
                    <a:pt x="297" y="176"/>
                  </a:lnTo>
                  <a:cubicBezTo>
                    <a:pt x="295" y="165"/>
                    <a:pt x="291" y="154"/>
                    <a:pt x="284" y="145"/>
                  </a:cubicBezTo>
                  <a:cubicBezTo>
                    <a:pt x="277" y="136"/>
                    <a:pt x="266" y="132"/>
                    <a:pt x="254" y="132"/>
                  </a:cubicBezTo>
                  <a:cubicBezTo>
                    <a:pt x="235" y="132"/>
                    <a:pt x="214" y="142"/>
                    <a:pt x="203" y="160"/>
                  </a:cubicBezTo>
                  <a:cubicBezTo>
                    <a:pt x="188" y="191"/>
                    <a:pt x="185" y="224"/>
                    <a:pt x="192" y="257"/>
                  </a:cubicBezTo>
                  <a:cubicBezTo>
                    <a:pt x="205" y="397"/>
                    <a:pt x="218" y="540"/>
                    <a:pt x="232" y="681"/>
                  </a:cubicBezTo>
                  <a:cubicBezTo>
                    <a:pt x="172" y="621"/>
                    <a:pt x="152" y="534"/>
                    <a:pt x="113" y="459"/>
                  </a:cubicBezTo>
                  <a:cubicBezTo>
                    <a:pt x="107" y="442"/>
                    <a:pt x="93" y="426"/>
                    <a:pt x="76" y="426"/>
                  </a:cubicBezTo>
                  <a:cubicBezTo>
                    <a:pt x="75" y="426"/>
                    <a:pt x="74" y="426"/>
                    <a:pt x="73" y="426"/>
                  </a:cubicBezTo>
                  <a:cubicBezTo>
                    <a:pt x="65" y="430"/>
                    <a:pt x="56" y="435"/>
                    <a:pt x="51" y="441"/>
                  </a:cubicBezTo>
                  <a:cubicBezTo>
                    <a:pt x="14" y="492"/>
                    <a:pt x="1" y="558"/>
                    <a:pt x="14" y="619"/>
                  </a:cubicBezTo>
                  <a:cubicBezTo>
                    <a:pt x="25" y="681"/>
                    <a:pt x="47" y="738"/>
                    <a:pt x="62" y="797"/>
                  </a:cubicBezTo>
                  <a:cubicBezTo>
                    <a:pt x="78" y="859"/>
                    <a:pt x="82" y="913"/>
                    <a:pt x="91" y="971"/>
                  </a:cubicBezTo>
                  <a:cubicBezTo>
                    <a:pt x="128" y="1223"/>
                    <a:pt x="216" y="1465"/>
                    <a:pt x="350" y="1682"/>
                  </a:cubicBezTo>
                  <a:lnTo>
                    <a:pt x="642" y="1322"/>
                  </a:lnTo>
                  <a:cubicBezTo>
                    <a:pt x="640" y="1267"/>
                    <a:pt x="673" y="1219"/>
                    <a:pt x="708" y="1177"/>
                  </a:cubicBezTo>
                  <a:cubicBezTo>
                    <a:pt x="805" y="1063"/>
                    <a:pt x="923" y="971"/>
                    <a:pt x="1055" y="900"/>
                  </a:cubicBezTo>
                  <a:cubicBezTo>
                    <a:pt x="1023" y="861"/>
                    <a:pt x="977" y="839"/>
                    <a:pt x="929" y="839"/>
                  </a:cubicBezTo>
                  <a:cubicBezTo>
                    <a:pt x="918" y="839"/>
                    <a:pt x="906" y="841"/>
                    <a:pt x="895" y="843"/>
                  </a:cubicBezTo>
                  <a:cubicBezTo>
                    <a:pt x="836" y="859"/>
                    <a:pt x="783" y="894"/>
                    <a:pt x="748" y="944"/>
                  </a:cubicBezTo>
                  <a:cubicBezTo>
                    <a:pt x="730" y="821"/>
                    <a:pt x="772" y="696"/>
                    <a:pt x="800" y="575"/>
                  </a:cubicBezTo>
                  <a:cubicBezTo>
                    <a:pt x="818" y="487"/>
                    <a:pt x="831" y="397"/>
                    <a:pt x="840" y="307"/>
                  </a:cubicBezTo>
                  <a:cubicBezTo>
                    <a:pt x="846" y="277"/>
                    <a:pt x="840" y="246"/>
                    <a:pt x="825" y="219"/>
                  </a:cubicBezTo>
                  <a:cubicBezTo>
                    <a:pt x="811" y="208"/>
                    <a:pt x="793" y="202"/>
                    <a:pt x="775" y="202"/>
                  </a:cubicBezTo>
                  <a:cubicBezTo>
                    <a:pt x="757" y="202"/>
                    <a:pt x="739" y="208"/>
                    <a:pt x="726" y="222"/>
                  </a:cubicBezTo>
                  <a:cubicBezTo>
                    <a:pt x="697" y="246"/>
                    <a:pt x="680" y="279"/>
                    <a:pt x="671" y="314"/>
                  </a:cubicBezTo>
                  <a:cubicBezTo>
                    <a:pt x="636" y="411"/>
                    <a:pt x="611" y="509"/>
                    <a:pt x="596" y="610"/>
                  </a:cubicBezTo>
                  <a:cubicBezTo>
                    <a:pt x="583" y="556"/>
                    <a:pt x="574" y="498"/>
                    <a:pt x="572" y="441"/>
                  </a:cubicBezTo>
                  <a:cubicBezTo>
                    <a:pt x="570" y="321"/>
                    <a:pt x="614" y="202"/>
                    <a:pt x="596" y="81"/>
                  </a:cubicBezTo>
                  <a:cubicBezTo>
                    <a:pt x="592" y="48"/>
                    <a:pt x="579" y="11"/>
                    <a:pt x="546" y="2"/>
                  </a:cubicBezTo>
                  <a:cubicBezTo>
                    <a:pt x="542" y="1"/>
                    <a:pt x="538" y="1"/>
                    <a:pt x="53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5" name="Google Shape;1655;p22"/>
            <p:cNvSpPr/>
            <p:nvPr/>
          </p:nvSpPr>
          <p:spPr>
            <a:xfrm>
              <a:off x="1005950" y="3467325"/>
              <a:ext cx="48500" cy="13900"/>
            </a:xfrm>
            <a:custGeom>
              <a:avLst/>
              <a:gdLst/>
              <a:ahLst/>
              <a:cxnLst/>
              <a:rect l="l" t="t" r="r" b="b"/>
              <a:pathLst>
                <a:path w="1940" h="556" extrusionOk="0">
                  <a:moveTo>
                    <a:pt x="134" y="0"/>
                  </a:moveTo>
                  <a:cubicBezTo>
                    <a:pt x="134" y="0"/>
                    <a:pt x="0" y="369"/>
                    <a:pt x="101" y="451"/>
                  </a:cubicBezTo>
                  <a:cubicBezTo>
                    <a:pt x="202" y="530"/>
                    <a:pt x="1856" y="556"/>
                    <a:pt x="1856" y="556"/>
                  </a:cubicBezTo>
                  <a:cubicBezTo>
                    <a:pt x="1856" y="556"/>
                    <a:pt x="1940" y="343"/>
                    <a:pt x="1568" y="290"/>
                  </a:cubicBezTo>
                  <a:cubicBezTo>
                    <a:pt x="1197" y="238"/>
                    <a:pt x="844" y="0"/>
                    <a:pt x="844"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6" name="Google Shape;1656;p22"/>
            <p:cNvSpPr/>
            <p:nvPr/>
          </p:nvSpPr>
          <p:spPr>
            <a:xfrm>
              <a:off x="991075" y="3440700"/>
              <a:ext cx="42725" cy="18525"/>
            </a:xfrm>
            <a:custGeom>
              <a:avLst/>
              <a:gdLst/>
              <a:ahLst/>
              <a:cxnLst/>
              <a:rect l="l" t="t" r="r" b="b"/>
              <a:pathLst>
                <a:path w="1709" h="741" extrusionOk="0">
                  <a:moveTo>
                    <a:pt x="1542" y="0"/>
                  </a:moveTo>
                  <a:cubicBezTo>
                    <a:pt x="1028" y="18"/>
                    <a:pt x="593" y="444"/>
                    <a:pt x="79" y="455"/>
                  </a:cubicBezTo>
                  <a:cubicBezTo>
                    <a:pt x="79" y="455"/>
                    <a:pt x="0" y="505"/>
                    <a:pt x="79" y="558"/>
                  </a:cubicBezTo>
                  <a:cubicBezTo>
                    <a:pt x="132" y="595"/>
                    <a:pt x="176" y="644"/>
                    <a:pt x="231" y="677"/>
                  </a:cubicBezTo>
                  <a:cubicBezTo>
                    <a:pt x="220" y="707"/>
                    <a:pt x="194" y="732"/>
                    <a:pt x="163" y="740"/>
                  </a:cubicBezTo>
                  <a:cubicBezTo>
                    <a:pt x="688" y="740"/>
                    <a:pt x="1210" y="655"/>
                    <a:pt x="1709" y="488"/>
                  </a:cubicBezTo>
                  <a:cubicBezTo>
                    <a:pt x="1709" y="426"/>
                    <a:pt x="1573" y="426"/>
                    <a:pt x="1592" y="369"/>
                  </a:cubicBezTo>
                  <a:cubicBezTo>
                    <a:pt x="1603" y="341"/>
                    <a:pt x="1654" y="323"/>
                    <a:pt x="1639" y="297"/>
                  </a:cubicBezTo>
                  <a:lnTo>
                    <a:pt x="1639" y="297"/>
                  </a:lnTo>
                  <a:cubicBezTo>
                    <a:pt x="1635" y="297"/>
                    <a:pt x="1631" y="298"/>
                    <a:pt x="1627" y="298"/>
                  </a:cubicBezTo>
                  <a:cubicBezTo>
                    <a:pt x="1588" y="298"/>
                    <a:pt x="1555" y="258"/>
                    <a:pt x="1557" y="218"/>
                  </a:cubicBezTo>
                  <a:cubicBezTo>
                    <a:pt x="1562" y="174"/>
                    <a:pt x="1584" y="134"/>
                    <a:pt x="1617" y="106"/>
                  </a:cubicBezTo>
                  <a:cubicBezTo>
                    <a:pt x="1630" y="97"/>
                    <a:pt x="1639" y="84"/>
                    <a:pt x="1643" y="70"/>
                  </a:cubicBezTo>
                  <a:cubicBezTo>
                    <a:pt x="1656" y="24"/>
                    <a:pt x="1588" y="0"/>
                    <a:pt x="1542"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7" name="Google Shape;1657;p22"/>
            <p:cNvSpPr/>
            <p:nvPr/>
          </p:nvSpPr>
          <p:spPr>
            <a:xfrm>
              <a:off x="1059750" y="3454800"/>
              <a:ext cx="46825" cy="16100"/>
            </a:xfrm>
            <a:custGeom>
              <a:avLst/>
              <a:gdLst/>
              <a:ahLst/>
              <a:cxnLst/>
              <a:rect l="l" t="t" r="r" b="b"/>
              <a:pathLst>
                <a:path w="1873" h="644" extrusionOk="0">
                  <a:moveTo>
                    <a:pt x="725" y="1"/>
                  </a:moveTo>
                  <a:lnTo>
                    <a:pt x="38" y="172"/>
                  </a:lnTo>
                  <a:cubicBezTo>
                    <a:pt x="38" y="172"/>
                    <a:pt x="1" y="583"/>
                    <a:pt x="119" y="637"/>
                  </a:cubicBezTo>
                  <a:cubicBezTo>
                    <a:pt x="128" y="641"/>
                    <a:pt x="143" y="643"/>
                    <a:pt x="165" y="643"/>
                  </a:cubicBezTo>
                  <a:cubicBezTo>
                    <a:pt x="455" y="643"/>
                    <a:pt x="1848" y="328"/>
                    <a:pt x="1848" y="328"/>
                  </a:cubicBezTo>
                  <a:cubicBezTo>
                    <a:pt x="1848" y="328"/>
                    <a:pt x="1872" y="122"/>
                    <a:pt x="1574" y="122"/>
                  </a:cubicBezTo>
                  <a:cubicBezTo>
                    <a:pt x="1552" y="122"/>
                    <a:pt x="1529" y="123"/>
                    <a:pt x="1503" y="126"/>
                  </a:cubicBezTo>
                  <a:cubicBezTo>
                    <a:pt x="1468" y="129"/>
                    <a:pt x="1432" y="130"/>
                    <a:pt x="1397" y="130"/>
                  </a:cubicBezTo>
                  <a:cubicBezTo>
                    <a:pt x="1059" y="130"/>
                    <a:pt x="725" y="1"/>
                    <a:pt x="72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8" name="Google Shape;1658;p22"/>
            <p:cNvSpPr/>
            <p:nvPr/>
          </p:nvSpPr>
          <p:spPr>
            <a:xfrm>
              <a:off x="898275" y="3230925"/>
              <a:ext cx="5300" cy="4625"/>
            </a:xfrm>
            <a:custGeom>
              <a:avLst/>
              <a:gdLst/>
              <a:ahLst/>
              <a:cxnLst/>
              <a:rect l="l" t="t" r="r" b="b"/>
              <a:pathLst>
                <a:path w="212" h="185" extrusionOk="0">
                  <a:moveTo>
                    <a:pt x="93" y="0"/>
                  </a:moveTo>
                  <a:cubicBezTo>
                    <a:pt x="69" y="0"/>
                    <a:pt x="46" y="10"/>
                    <a:pt x="27" y="28"/>
                  </a:cubicBezTo>
                  <a:cubicBezTo>
                    <a:pt x="18" y="35"/>
                    <a:pt x="12" y="46"/>
                    <a:pt x="10" y="57"/>
                  </a:cubicBezTo>
                  <a:cubicBezTo>
                    <a:pt x="3" y="68"/>
                    <a:pt x="1" y="81"/>
                    <a:pt x="1" y="92"/>
                  </a:cubicBezTo>
                  <a:cubicBezTo>
                    <a:pt x="1" y="109"/>
                    <a:pt x="5" y="125"/>
                    <a:pt x="14" y="138"/>
                  </a:cubicBezTo>
                  <a:cubicBezTo>
                    <a:pt x="20" y="153"/>
                    <a:pt x="31" y="164"/>
                    <a:pt x="47" y="171"/>
                  </a:cubicBezTo>
                  <a:cubicBezTo>
                    <a:pt x="60" y="180"/>
                    <a:pt x="75" y="184"/>
                    <a:pt x="93" y="184"/>
                  </a:cubicBezTo>
                  <a:lnTo>
                    <a:pt x="91" y="182"/>
                  </a:lnTo>
                  <a:lnTo>
                    <a:pt x="111" y="180"/>
                  </a:lnTo>
                  <a:lnTo>
                    <a:pt x="128" y="178"/>
                  </a:lnTo>
                  <a:lnTo>
                    <a:pt x="137" y="178"/>
                  </a:lnTo>
                  <a:cubicBezTo>
                    <a:pt x="146" y="178"/>
                    <a:pt x="152" y="178"/>
                    <a:pt x="159" y="175"/>
                  </a:cubicBezTo>
                  <a:cubicBezTo>
                    <a:pt x="161" y="174"/>
                    <a:pt x="165" y="173"/>
                    <a:pt x="168" y="172"/>
                  </a:cubicBezTo>
                  <a:lnTo>
                    <a:pt x="168" y="172"/>
                  </a:lnTo>
                  <a:cubicBezTo>
                    <a:pt x="170" y="171"/>
                    <a:pt x="173" y="170"/>
                    <a:pt x="175" y="169"/>
                  </a:cubicBezTo>
                  <a:lnTo>
                    <a:pt x="175" y="169"/>
                  </a:lnTo>
                  <a:cubicBezTo>
                    <a:pt x="175" y="169"/>
                    <a:pt x="176" y="169"/>
                    <a:pt x="176" y="169"/>
                  </a:cubicBezTo>
                  <a:lnTo>
                    <a:pt x="181" y="167"/>
                  </a:lnTo>
                  <a:lnTo>
                    <a:pt x="181" y="167"/>
                  </a:lnTo>
                  <a:cubicBezTo>
                    <a:pt x="183" y="165"/>
                    <a:pt x="185" y="164"/>
                    <a:pt x="187" y="162"/>
                  </a:cubicBezTo>
                  <a:cubicBezTo>
                    <a:pt x="194" y="158"/>
                    <a:pt x="198" y="151"/>
                    <a:pt x="201" y="147"/>
                  </a:cubicBezTo>
                  <a:cubicBezTo>
                    <a:pt x="209" y="134"/>
                    <a:pt x="212" y="118"/>
                    <a:pt x="207" y="103"/>
                  </a:cubicBezTo>
                  <a:cubicBezTo>
                    <a:pt x="207" y="102"/>
                    <a:pt x="207" y="101"/>
                    <a:pt x="206" y="101"/>
                  </a:cubicBezTo>
                  <a:lnTo>
                    <a:pt x="206" y="101"/>
                  </a:lnTo>
                  <a:lnTo>
                    <a:pt x="205" y="99"/>
                  </a:lnTo>
                  <a:lnTo>
                    <a:pt x="205" y="96"/>
                  </a:lnTo>
                  <a:cubicBezTo>
                    <a:pt x="205" y="96"/>
                    <a:pt x="198" y="81"/>
                    <a:pt x="198" y="81"/>
                  </a:cubicBezTo>
                  <a:cubicBezTo>
                    <a:pt x="198" y="81"/>
                    <a:pt x="190" y="70"/>
                    <a:pt x="187" y="68"/>
                  </a:cubicBezTo>
                  <a:lnTo>
                    <a:pt x="183" y="61"/>
                  </a:lnTo>
                  <a:lnTo>
                    <a:pt x="163" y="35"/>
                  </a:lnTo>
                  <a:lnTo>
                    <a:pt x="157" y="28"/>
                  </a:lnTo>
                  <a:cubicBezTo>
                    <a:pt x="139" y="10"/>
                    <a:pt x="116" y="0"/>
                    <a:pt x="9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9" name="Google Shape;1659;p22"/>
            <p:cNvSpPr/>
            <p:nvPr/>
          </p:nvSpPr>
          <p:spPr>
            <a:xfrm>
              <a:off x="894975" y="3222950"/>
              <a:ext cx="7275" cy="3950"/>
            </a:xfrm>
            <a:custGeom>
              <a:avLst/>
              <a:gdLst/>
              <a:ahLst/>
              <a:cxnLst/>
              <a:rect l="l" t="t" r="r" b="b"/>
              <a:pathLst>
                <a:path w="291" h="158" extrusionOk="0">
                  <a:moveTo>
                    <a:pt x="154" y="0"/>
                  </a:moveTo>
                  <a:cubicBezTo>
                    <a:pt x="139" y="0"/>
                    <a:pt x="125" y="2"/>
                    <a:pt x="111" y="7"/>
                  </a:cubicBezTo>
                  <a:cubicBezTo>
                    <a:pt x="84" y="13"/>
                    <a:pt x="60" y="27"/>
                    <a:pt x="40" y="46"/>
                  </a:cubicBezTo>
                  <a:cubicBezTo>
                    <a:pt x="32" y="57"/>
                    <a:pt x="23" y="68"/>
                    <a:pt x="16" y="81"/>
                  </a:cubicBezTo>
                  <a:cubicBezTo>
                    <a:pt x="14" y="88"/>
                    <a:pt x="10" y="95"/>
                    <a:pt x="8" y="101"/>
                  </a:cubicBezTo>
                  <a:cubicBezTo>
                    <a:pt x="8" y="103"/>
                    <a:pt x="6" y="113"/>
                    <a:pt x="7" y="113"/>
                  </a:cubicBezTo>
                  <a:cubicBezTo>
                    <a:pt x="7" y="113"/>
                    <a:pt x="7" y="112"/>
                    <a:pt x="8" y="110"/>
                  </a:cubicBezTo>
                  <a:lnTo>
                    <a:pt x="8" y="110"/>
                  </a:lnTo>
                  <a:lnTo>
                    <a:pt x="5" y="121"/>
                  </a:lnTo>
                  <a:cubicBezTo>
                    <a:pt x="1" y="134"/>
                    <a:pt x="8" y="150"/>
                    <a:pt x="23" y="156"/>
                  </a:cubicBezTo>
                  <a:cubicBezTo>
                    <a:pt x="26" y="157"/>
                    <a:pt x="30" y="158"/>
                    <a:pt x="33" y="158"/>
                  </a:cubicBezTo>
                  <a:cubicBezTo>
                    <a:pt x="43" y="158"/>
                    <a:pt x="54" y="153"/>
                    <a:pt x="60" y="143"/>
                  </a:cubicBezTo>
                  <a:lnTo>
                    <a:pt x="62" y="143"/>
                  </a:lnTo>
                  <a:cubicBezTo>
                    <a:pt x="62" y="141"/>
                    <a:pt x="65" y="139"/>
                    <a:pt x="67" y="136"/>
                  </a:cubicBezTo>
                  <a:lnTo>
                    <a:pt x="71" y="130"/>
                  </a:lnTo>
                  <a:cubicBezTo>
                    <a:pt x="76" y="125"/>
                    <a:pt x="80" y="121"/>
                    <a:pt x="84" y="117"/>
                  </a:cubicBezTo>
                  <a:cubicBezTo>
                    <a:pt x="86" y="115"/>
                    <a:pt x="89" y="114"/>
                    <a:pt x="88" y="114"/>
                  </a:cubicBezTo>
                  <a:lnTo>
                    <a:pt x="88" y="114"/>
                  </a:lnTo>
                  <a:cubicBezTo>
                    <a:pt x="88" y="114"/>
                    <a:pt x="88" y="114"/>
                    <a:pt x="87" y="114"/>
                  </a:cubicBezTo>
                  <a:lnTo>
                    <a:pt x="87" y="114"/>
                  </a:lnTo>
                  <a:lnTo>
                    <a:pt x="95" y="110"/>
                  </a:lnTo>
                  <a:cubicBezTo>
                    <a:pt x="102" y="106"/>
                    <a:pt x="106" y="101"/>
                    <a:pt x="113" y="99"/>
                  </a:cubicBezTo>
                  <a:lnTo>
                    <a:pt x="122" y="95"/>
                  </a:lnTo>
                  <a:cubicBezTo>
                    <a:pt x="122" y="95"/>
                    <a:pt x="122" y="95"/>
                    <a:pt x="122" y="95"/>
                  </a:cubicBezTo>
                  <a:lnTo>
                    <a:pt x="122" y="95"/>
                  </a:lnTo>
                  <a:cubicBezTo>
                    <a:pt x="122" y="95"/>
                    <a:pt x="123" y="95"/>
                    <a:pt x="124" y="95"/>
                  </a:cubicBezTo>
                  <a:cubicBezTo>
                    <a:pt x="131" y="90"/>
                    <a:pt x="137" y="88"/>
                    <a:pt x="144" y="88"/>
                  </a:cubicBezTo>
                  <a:lnTo>
                    <a:pt x="157" y="88"/>
                  </a:lnTo>
                  <a:cubicBezTo>
                    <a:pt x="161" y="88"/>
                    <a:pt x="166" y="88"/>
                    <a:pt x="170" y="90"/>
                  </a:cubicBezTo>
                  <a:cubicBezTo>
                    <a:pt x="176" y="92"/>
                    <a:pt x="181" y="92"/>
                    <a:pt x="187" y="95"/>
                  </a:cubicBezTo>
                  <a:lnTo>
                    <a:pt x="187" y="95"/>
                  </a:lnTo>
                  <a:lnTo>
                    <a:pt x="185" y="95"/>
                  </a:lnTo>
                  <a:lnTo>
                    <a:pt x="190" y="97"/>
                  </a:lnTo>
                  <a:cubicBezTo>
                    <a:pt x="189" y="96"/>
                    <a:pt x="188" y="96"/>
                    <a:pt x="187" y="95"/>
                  </a:cubicBezTo>
                  <a:lnTo>
                    <a:pt x="187" y="95"/>
                  </a:lnTo>
                  <a:lnTo>
                    <a:pt x="192" y="97"/>
                  </a:lnTo>
                  <a:lnTo>
                    <a:pt x="199" y="103"/>
                  </a:lnTo>
                  <a:lnTo>
                    <a:pt x="207" y="108"/>
                  </a:lnTo>
                  <a:cubicBezTo>
                    <a:pt x="212" y="110"/>
                    <a:pt x="216" y="112"/>
                    <a:pt x="221" y="114"/>
                  </a:cubicBezTo>
                  <a:cubicBezTo>
                    <a:pt x="218" y="113"/>
                    <a:pt x="218" y="113"/>
                    <a:pt x="218" y="113"/>
                  </a:cubicBezTo>
                  <a:cubicBezTo>
                    <a:pt x="218" y="113"/>
                    <a:pt x="219" y="113"/>
                    <a:pt x="221" y="114"/>
                  </a:cubicBezTo>
                  <a:lnTo>
                    <a:pt x="227" y="121"/>
                  </a:lnTo>
                  <a:cubicBezTo>
                    <a:pt x="234" y="128"/>
                    <a:pt x="246" y="133"/>
                    <a:pt x="258" y="133"/>
                  </a:cubicBezTo>
                  <a:cubicBezTo>
                    <a:pt x="260" y="133"/>
                    <a:pt x="262" y="132"/>
                    <a:pt x="264" y="132"/>
                  </a:cubicBezTo>
                  <a:cubicBezTo>
                    <a:pt x="275" y="128"/>
                    <a:pt x="284" y="119"/>
                    <a:pt x="286" y="108"/>
                  </a:cubicBezTo>
                  <a:cubicBezTo>
                    <a:pt x="290" y="90"/>
                    <a:pt x="279" y="73"/>
                    <a:pt x="269" y="58"/>
                  </a:cubicBezTo>
                  <a:lnTo>
                    <a:pt x="269" y="58"/>
                  </a:lnTo>
                  <a:cubicBezTo>
                    <a:pt x="266" y="51"/>
                    <a:pt x="261" y="45"/>
                    <a:pt x="256" y="40"/>
                  </a:cubicBezTo>
                  <a:cubicBezTo>
                    <a:pt x="249" y="33"/>
                    <a:pt x="243" y="29"/>
                    <a:pt x="234" y="24"/>
                  </a:cubicBezTo>
                  <a:cubicBezTo>
                    <a:pt x="223" y="16"/>
                    <a:pt x="210" y="11"/>
                    <a:pt x="196" y="7"/>
                  </a:cubicBezTo>
                  <a:cubicBezTo>
                    <a:pt x="182" y="2"/>
                    <a:pt x="168" y="0"/>
                    <a:pt x="15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0" name="Google Shape;1660;p22"/>
            <p:cNvSpPr/>
            <p:nvPr/>
          </p:nvSpPr>
          <p:spPr>
            <a:xfrm>
              <a:off x="910125" y="3219875"/>
              <a:ext cx="12875" cy="4125"/>
            </a:xfrm>
            <a:custGeom>
              <a:avLst/>
              <a:gdLst/>
              <a:ahLst/>
              <a:cxnLst/>
              <a:rect l="l" t="t" r="r" b="b"/>
              <a:pathLst>
                <a:path w="515" h="165" extrusionOk="0">
                  <a:moveTo>
                    <a:pt x="273" y="0"/>
                  </a:moveTo>
                  <a:cubicBezTo>
                    <a:pt x="227" y="0"/>
                    <a:pt x="181" y="7"/>
                    <a:pt x="139" y="24"/>
                  </a:cubicBezTo>
                  <a:cubicBezTo>
                    <a:pt x="91" y="38"/>
                    <a:pt x="49" y="66"/>
                    <a:pt x="19" y="106"/>
                  </a:cubicBezTo>
                  <a:cubicBezTo>
                    <a:pt x="0" y="135"/>
                    <a:pt x="28" y="164"/>
                    <a:pt x="57" y="164"/>
                  </a:cubicBezTo>
                  <a:cubicBezTo>
                    <a:pt x="62" y="164"/>
                    <a:pt x="68" y="163"/>
                    <a:pt x="74" y="161"/>
                  </a:cubicBezTo>
                  <a:lnTo>
                    <a:pt x="74" y="158"/>
                  </a:lnTo>
                  <a:cubicBezTo>
                    <a:pt x="91" y="152"/>
                    <a:pt x="104" y="139"/>
                    <a:pt x="122" y="130"/>
                  </a:cubicBezTo>
                  <a:cubicBezTo>
                    <a:pt x="137" y="121"/>
                    <a:pt x="153" y="114"/>
                    <a:pt x="168" y="110"/>
                  </a:cubicBezTo>
                  <a:cubicBezTo>
                    <a:pt x="199" y="100"/>
                    <a:pt x="229" y="94"/>
                    <a:pt x="260" y="94"/>
                  </a:cubicBezTo>
                  <a:cubicBezTo>
                    <a:pt x="264" y="94"/>
                    <a:pt x="269" y="94"/>
                    <a:pt x="273" y="95"/>
                  </a:cubicBezTo>
                  <a:cubicBezTo>
                    <a:pt x="309" y="97"/>
                    <a:pt x="344" y="103"/>
                    <a:pt x="377" y="114"/>
                  </a:cubicBezTo>
                  <a:cubicBezTo>
                    <a:pt x="392" y="121"/>
                    <a:pt x="407" y="128"/>
                    <a:pt x="423" y="136"/>
                  </a:cubicBezTo>
                  <a:cubicBezTo>
                    <a:pt x="440" y="150"/>
                    <a:pt x="460" y="158"/>
                    <a:pt x="482" y="161"/>
                  </a:cubicBezTo>
                  <a:cubicBezTo>
                    <a:pt x="500" y="161"/>
                    <a:pt x="515" y="145"/>
                    <a:pt x="515" y="128"/>
                  </a:cubicBezTo>
                  <a:cubicBezTo>
                    <a:pt x="513" y="79"/>
                    <a:pt x="454" y="49"/>
                    <a:pt x="414" y="31"/>
                  </a:cubicBezTo>
                  <a:cubicBezTo>
                    <a:pt x="370" y="11"/>
                    <a:pt x="322" y="0"/>
                    <a:pt x="27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1" name="Google Shape;1661;p22"/>
            <p:cNvSpPr/>
            <p:nvPr/>
          </p:nvSpPr>
          <p:spPr>
            <a:xfrm>
              <a:off x="901800" y="3224750"/>
              <a:ext cx="10550" cy="18200"/>
            </a:xfrm>
            <a:custGeom>
              <a:avLst/>
              <a:gdLst/>
              <a:ahLst/>
              <a:cxnLst/>
              <a:rect l="l" t="t" r="r" b="b"/>
              <a:pathLst>
                <a:path w="422" h="728" extrusionOk="0">
                  <a:moveTo>
                    <a:pt x="89" y="1"/>
                  </a:moveTo>
                  <a:cubicBezTo>
                    <a:pt x="62" y="1"/>
                    <a:pt x="41" y="31"/>
                    <a:pt x="49" y="56"/>
                  </a:cubicBezTo>
                  <a:lnTo>
                    <a:pt x="46" y="56"/>
                  </a:lnTo>
                  <a:cubicBezTo>
                    <a:pt x="60" y="95"/>
                    <a:pt x="82" y="130"/>
                    <a:pt x="95" y="170"/>
                  </a:cubicBezTo>
                  <a:cubicBezTo>
                    <a:pt x="106" y="212"/>
                    <a:pt x="112" y="255"/>
                    <a:pt x="114" y="297"/>
                  </a:cubicBezTo>
                  <a:cubicBezTo>
                    <a:pt x="117" y="343"/>
                    <a:pt x="119" y="389"/>
                    <a:pt x="117" y="436"/>
                  </a:cubicBezTo>
                  <a:cubicBezTo>
                    <a:pt x="117" y="460"/>
                    <a:pt x="112" y="523"/>
                    <a:pt x="77" y="528"/>
                  </a:cubicBezTo>
                  <a:cubicBezTo>
                    <a:pt x="40" y="530"/>
                    <a:pt x="0" y="574"/>
                    <a:pt x="29" y="611"/>
                  </a:cubicBezTo>
                  <a:cubicBezTo>
                    <a:pt x="68" y="671"/>
                    <a:pt x="132" y="708"/>
                    <a:pt x="202" y="719"/>
                  </a:cubicBezTo>
                  <a:cubicBezTo>
                    <a:pt x="237" y="725"/>
                    <a:pt x="273" y="728"/>
                    <a:pt x="308" y="728"/>
                  </a:cubicBezTo>
                  <a:cubicBezTo>
                    <a:pt x="328" y="728"/>
                    <a:pt x="347" y="725"/>
                    <a:pt x="367" y="721"/>
                  </a:cubicBezTo>
                  <a:cubicBezTo>
                    <a:pt x="387" y="717"/>
                    <a:pt x="393" y="703"/>
                    <a:pt x="409" y="692"/>
                  </a:cubicBezTo>
                  <a:cubicBezTo>
                    <a:pt x="422" y="677"/>
                    <a:pt x="420" y="655"/>
                    <a:pt x="402" y="644"/>
                  </a:cubicBezTo>
                  <a:cubicBezTo>
                    <a:pt x="389" y="638"/>
                    <a:pt x="382" y="629"/>
                    <a:pt x="367" y="624"/>
                  </a:cubicBezTo>
                  <a:cubicBezTo>
                    <a:pt x="356" y="623"/>
                    <a:pt x="345" y="621"/>
                    <a:pt x="335" y="621"/>
                  </a:cubicBezTo>
                  <a:cubicBezTo>
                    <a:pt x="331" y="621"/>
                    <a:pt x="327" y="622"/>
                    <a:pt x="323" y="622"/>
                  </a:cubicBezTo>
                  <a:cubicBezTo>
                    <a:pt x="297" y="622"/>
                    <a:pt x="270" y="620"/>
                    <a:pt x="244" y="618"/>
                  </a:cubicBezTo>
                  <a:cubicBezTo>
                    <a:pt x="220" y="616"/>
                    <a:pt x="196" y="608"/>
                    <a:pt x="175" y="597"/>
                  </a:cubicBezTo>
                  <a:lnTo>
                    <a:pt x="175" y="597"/>
                  </a:lnTo>
                  <a:cubicBezTo>
                    <a:pt x="236" y="533"/>
                    <a:pt x="237" y="413"/>
                    <a:pt x="237" y="326"/>
                  </a:cubicBezTo>
                  <a:cubicBezTo>
                    <a:pt x="237" y="216"/>
                    <a:pt x="220" y="49"/>
                    <a:pt x="101" y="3"/>
                  </a:cubicBezTo>
                  <a:cubicBezTo>
                    <a:pt x="97" y="1"/>
                    <a:pt x="93" y="1"/>
                    <a:pt x="89"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2" name="Google Shape;1662;p22"/>
            <p:cNvSpPr/>
            <p:nvPr/>
          </p:nvSpPr>
          <p:spPr>
            <a:xfrm>
              <a:off x="910250" y="3242775"/>
              <a:ext cx="11175" cy="11075"/>
            </a:xfrm>
            <a:custGeom>
              <a:avLst/>
              <a:gdLst/>
              <a:ahLst/>
              <a:cxnLst/>
              <a:rect l="l" t="t" r="r" b="b"/>
              <a:pathLst>
                <a:path w="447" h="443" extrusionOk="0">
                  <a:moveTo>
                    <a:pt x="431" y="0"/>
                  </a:moveTo>
                  <a:cubicBezTo>
                    <a:pt x="303" y="89"/>
                    <a:pt x="164" y="159"/>
                    <a:pt x="14" y="203"/>
                  </a:cubicBezTo>
                  <a:lnTo>
                    <a:pt x="14" y="203"/>
                  </a:lnTo>
                  <a:cubicBezTo>
                    <a:pt x="9" y="197"/>
                    <a:pt x="5" y="191"/>
                    <a:pt x="0" y="185"/>
                  </a:cubicBezTo>
                  <a:lnTo>
                    <a:pt x="0" y="185"/>
                  </a:lnTo>
                  <a:lnTo>
                    <a:pt x="9" y="204"/>
                  </a:lnTo>
                  <a:cubicBezTo>
                    <a:pt x="11" y="204"/>
                    <a:pt x="12" y="203"/>
                    <a:pt x="14" y="203"/>
                  </a:cubicBezTo>
                  <a:lnTo>
                    <a:pt x="14" y="203"/>
                  </a:lnTo>
                  <a:cubicBezTo>
                    <a:pt x="61" y="266"/>
                    <a:pt x="111" y="326"/>
                    <a:pt x="165" y="384"/>
                  </a:cubicBezTo>
                  <a:cubicBezTo>
                    <a:pt x="183" y="409"/>
                    <a:pt x="207" y="428"/>
                    <a:pt x="238" y="439"/>
                  </a:cubicBezTo>
                  <a:cubicBezTo>
                    <a:pt x="245" y="441"/>
                    <a:pt x="253" y="443"/>
                    <a:pt x="261" y="443"/>
                  </a:cubicBezTo>
                  <a:cubicBezTo>
                    <a:pt x="321" y="443"/>
                    <a:pt x="372" y="377"/>
                    <a:pt x="396" y="316"/>
                  </a:cubicBezTo>
                  <a:cubicBezTo>
                    <a:pt x="435" y="215"/>
                    <a:pt x="446" y="108"/>
                    <a:pt x="4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3" name="Google Shape;1663;p22"/>
            <p:cNvSpPr/>
            <p:nvPr/>
          </p:nvSpPr>
          <p:spPr>
            <a:xfrm>
              <a:off x="889600" y="3188425"/>
              <a:ext cx="79050" cy="76225"/>
            </a:xfrm>
            <a:custGeom>
              <a:avLst/>
              <a:gdLst/>
              <a:ahLst/>
              <a:cxnLst/>
              <a:rect l="l" t="t" r="r" b="b"/>
              <a:pathLst>
                <a:path w="3162" h="3049" extrusionOk="0">
                  <a:moveTo>
                    <a:pt x="1563" y="1"/>
                  </a:moveTo>
                  <a:cubicBezTo>
                    <a:pt x="1315" y="1"/>
                    <a:pt x="1068" y="32"/>
                    <a:pt x="826" y="92"/>
                  </a:cubicBezTo>
                  <a:cubicBezTo>
                    <a:pt x="624" y="143"/>
                    <a:pt x="425" y="217"/>
                    <a:pt x="269" y="349"/>
                  </a:cubicBezTo>
                  <a:cubicBezTo>
                    <a:pt x="111" y="483"/>
                    <a:pt x="1" y="683"/>
                    <a:pt x="20" y="887"/>
                  </a:cubicBezTo>
                  <a:lnTo>
                    <a:pt x="1009" y="714"/>
                  </a:lnTo>
                  <a:cubicBezTo>
                    <a:pt x="1054" y="704"/>
                    <a:pt x="1100" y="696"/>
                    <a:pt x="1146" y="696"/>
                  </a:cubicBezTo>
                  <a:cubicBezTo>
                    <a:pt x="1177" y="696"/>
                    <a:pt x="1207" y="700"/>
                    <a:pt x="1237" y="709"/>
                  </a:cubicBezTo>
                  <a:cubicBezTo>
                    <a:pt x="1387" y="755"/>
                    <a:pt x="1448" y="927"/>
                    <a:pt x="1490" y="1076"/>
                  </a:cubicBezTo>
                  <a:cubicBezTo>
                    <a:pt x="1531" y="1223"/>
                    <a:pt x="1573" y="1368"/>
                    <a:pt x="1613" y="1515"/>
                  </a:cubicBezTo>
                  <a:cubicBezTo>
                    <a:pt x="1630" y="1577"/>
                    <a:pt x="1654" y="1647"/>
                    <a:pt x="1716" y="1676"/>
                  </a:cubicBezTo>
                  <a:cubicBezTo>
                    <a:pt x="1725" y="1680"/>
                    <a:pt x="1735" y="1682"/>
                    <a:pt x="1745" y="1682"/>
                  </a:cubicBezTo>
                  <a:cubicBezTo>
                    <a:pt x="1773" y="1682"/>
                    <a:pt x="1802" y="1668"/>
                    <a:pt x="1819" y="1648"/>
                  </a:cubicBezTo>
                  <a:lnTo>
                    <a:pt x="1819" y="1648"/>
                  </a:lnTo>
                  <a:lnTo>
                    <a:pt x="1819" y="1649"/>
                  </a:lnTo>
                  <a:cubicBezTo>
                    <a:pt x="1819" y="1649"/>
                    <a:pt x="1820" y="1648"/>
                    <a:pt x="1820" y="1648"/>
                  </a:cubicBezTo>
                  <a:lnTo>
                    <a:pt x="1820" y="1648"/>
                  </a:lnTo>
                  <a:cubicBezTo>
                    <a:pt x="1826" y="1641"/>
                    <a:pt x="1831" y="1633"/>
                    <a:pt x="1834" y="1625"/>
                  </a:cubicBezTo>
                  <a:lnTo>
                    <a:pt x="1834" y="1625"/>
                  </a:lnTo>
                  <a:cubicBezTo>
                    <a:pt x="1870" y="1576"/>
                    <a:pt x="1933" y="1551"/>
                    <a:pt x="1996" y="1551"/>
                  </a:cubicBezTo>
                  <a:cubicBezTo>
                    <a:pt x="2064" y="1551"/>
                    <a:pt x="2133" y="1581"/>
                    <a:pt x="2166" y="1640"/>
                  </a:cubicBezTo>
                  <a:cubicBezTo>
                    <a:pt x="2228" y="1758"/>
                    <a:pt x="2120" y="1917"/>
                    <a:pt x="1989" y="1917"/>
                  </a:cubicBezTo>
                  <a:cubicBezTo>
                    <a:pt x="1980" y="1917"/>
                    <a:pt x="1971" y="1916"/>
                    <a:pt x="1962" y="1915"/>
                  </a:cubicBezTo>
                  <a:lnTo>
                    <a:pt x="1962" y="1915"/>
                  </a:lnTo>
                  <a:cubicBezTo>
                    <a:pt x="1971" y="2192"/>
                    <a:pt x="1977" y="2468"/>
                    <a:pt x="1986" y="2745"/>
                  </a:cubicBezTo>
                  <a:cubicBezTo>
                    <a:pt x="1988" y="2855"/>
                    <a:pt x="1997" y="2976"/>
                    <a:pt x="2081" y="3048"/>
                  </a:cubicBezTo>
                  <a:cubicBezTo>
                    <a:pt x="2162" y="2969"/>
                    <a:pt x="2217" y="2866"/>
                    <a:pt x="2239" y="2756"/>
                  </a:cubicBezTo>
                  <a:cubicBezTo>
                    <a:pt x="2298" y="2839"/>
                    <a:pt x="2392" y="2897"/>
                    <a:pt x="2496" y="2910"/>
                  </a:cubicBezTo>
                  <a:cubicBezTo>
                    <a:pt x="2501" y="2911"/>
                    <a:pt x="2507" y="2911"/>
                    <a:pt x="2512" y="2911"/>
                  </a:cubicBezTo>
                  <a:cubicBezTo>
                    <a:pt x="2529" y="2911"/>
                    <a:pt x="2547" y="2906"/>
                    <a:pt x="2561" y="2897"/>
                  </a:cubicBezTo>
                  <a:cubicBezTo>
                    <a:pt x="2575" y="2883"/>
                    <a:pt x="2583" y="2864"/>
                    <a:pt x="2583" y="2844"/>
                  </a:cubicBezTo>
                  <a:cubicBezTo>
                    <a:pt x="2601" y="2756"/>
                    <a:pt x="2610" y="2664"/>
                    <a:pt x="2608" y="2574"/>
                  </a:cubicBezTo>
                  <a:lnTo>
                    <a:pt x="2608" y="2574"/>
                  </a:lnTo>
                  <a:cubicBezTo>
                    <a:pt x="2689" y="2613"/>
                    <a:pt x="2717" y="2734"/>
                    <a:pt x="2807" y="2752"/>
                  </a:cubicBezTo>
                  <a:cubicBezTo>
                    <a:pt x="2813" y="2753"/>
                    <a:pt x="2818" y="2753"/>
                    <a:pt x="2824" y="2753"/>
                  </a:cubicBezTo>
                  <a:cubicBezTo>
                    <a:pt x="2881" y="2753"/>
                    <a:pt x="2934" y="2702"/>
                    <a:pt x="2950" y="2646"/>
                  </a:cubicBezTo>
                  <a:cubicBezTo>
                    <a:pt x="2968" y="2585"/>
                    <a:pt x="2952" y="2519"/>
                    <a:pt x="2939" y="2457"/>
                  </a:cubicBezTo>
                  <a:lnTo>
                    <a:pt x="2939" y="2457"/>
                  </a:lnTo>
                  <a:cubicBezTo>
                    <a:pt x="2948" y="2494"/>
                    <a:pt x="2982" y="2511"/>
                    <a:pt x="3019" y="2511"/>
                  </a:cubicBezTo>
                  <a:cubicBezTo>
                    <a:pt x="3059" y="2511"/>
                    <a:pt x="3101" y="2492"/>
                    <a:pt x="3121" y="2457"/>
                  </a:cubicBezTo>
                  <a:cubicBezTo>
                    <a:pt x="3161" y="2391"/>
                    <a:pt x="3141" y="2308"/>
                    <a:pt x="3121" y="2233"/>
                  </a:cubicBezTo>
                  <a:cubicBezTo>
                    <a:pt x="3012" y="1842"/>
                    <a:pt x="2900" y="1452"/>
                    <a:pt x="2790" y="1058"/>
                  </a:cubicBezTo>
                  <a:cubicBezTo>
                    <a:pt x="2684" y="689"/>
                    <a:pt x="2548" y="279"/>
                    <a:pt x="2199" y="105"/>
                  </a:cubicBezTo>
                  <a:cubicBezTo>
                    <a:pt x="2061" y="37"/>
                    <a:pt x="1903" y="15"/>
                    <a:pt x="1747" y="6"/>
                  </a:cubicBezTo>
                  <a:cubicBezTo>
                    <a:pt x="1685" y="3"/>
                    <a:pt x="1624" y="1"/>
                    <a:pt x="156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4" name="Google Shape;1664;p22"/>
            <p:cNvSpPr/>
            <p:nvPr/>
          </p:nvSpPr>
          <p:spPr>
            <a:xfrm>
              <a:off x="933575" y="3167425"/>
              <a:ext cx="29525" cy="26000"/>
            </a:xfrm>
            <a:custGeom>
              <a:avLst/>
              <a:gdLst/>
              <a:ahLst/>
              <a:cxnLst/>
              <a:rect l="l" t="t" r="r" b="b"/>
              <a:pathLst>
                <a:path w="1181" h="1040" extrusionOk="0">
                  <a:moveTo>
                    <a:pt x="909" y="0"/>
                  </a:moveTo>
                  <a:cubicBezTo>
                    <a:pt x="878" y="0"/>
                    <a:pt x="846" y="3"/>
                    <a:pt x="816" y="5"/>
                  </a:cubicBezTo>
                  <a:cubicBezTo>
                    <a:pt x="600" y="29"/>
                    <a:pt x="385" y="73"/>
                    <a:pt x="177" y="137"/>
                  </a:cubicBezTo>
                  <a:cubicBezTo>
                    <a:pt x="135" y="148"/>
                    <a:pt x="95" y="168"/>
                    <a:pt x="60" y="199"/>
                  </a:cubicBezTo>
                  <a:cubicBezTo>
                    <a:pt x="1" y="258"/>
                    <a:pt x="7" y="359"/>
                    <a:pt x="29" y="440"/>
                  </a:cubicBezTo>
                  <a:cubicBezTo>
                    <a:pt x="78" y="636"/>
                    <a:pt x="174" y="813"/>
                    <a:pt x="311" y="961"/>
                  </a:cubicBezTo>
                  <a:lnTo>
                    <a:pt x="199" y="1040"/>
                  </a:lnTo>
                  <a:cubicBezTo>
                    <a:pt x="583" y="965"/>
                    <a:pt x="917" y="728"/>
                    <a:pt x="1114" y="390"/>
                  </a:cubicBezTo>
                  <a:cubicBezTo>
                    <a:pt x="1141" y="350"/>
                    <a:pt x="1160" y="304"/>
                    <a:pt x="1169" y="256"/>
                  </a:cubicBezTo>
                  <a:cubicBezTo>
                    <a:pt x="1180" y="163"/>
                    <a:pt x="1136" y="76"/>
                    <a:pt x="1055" y="32"/>
                  </a:cubicBezTo>
                  <a:cubicBezTo>
                    <a:pt x="1010" y="7"/>
                    <a:pt x="960" y="0"/>
                    <a:pt x="90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5" name="Google Shape;1665;p22"/>
            <p:cNvSpPr/>
            <p:nvPr/>
          </p:nvSpPr>
          <p:spPr>
            <a:xfrm>
              <a:off x="882300" y="3198525"/>
              <a:ext cx="53500" cy="24725"/>
            </a:xfrm>
            <a:custGeom>
              <a:avLst/>
              <a:gdLst/>
              <a:ahLst/>
              <a:cxnLst/>
              <a:rect l="l" t="t" r="r" b="b"/>
              <a:pathLst>
                <a:path w="2140" h="989" extrusionOk="0">
                  <a:moveTo>
                    <a:pt x="1105" y="0"/>
                  </a:moveTo>
                  <a:cubicBezTo>
                    <a:pt x="882" y="0"/>
                    <a:pt x="658" y="26"/>
                    <a:pt x="486" y="123"/>
                  </a:cubicBezTo>
                  <a:cubicBezTo>
                    <a:pt x="209" y="279"/>
                    <a:pt x="75" y="703"/>
                    <a:pt x="1" y="986"/>
                  </a:cubicBezTo>
                  <a:cubicBezTo>
                    <a:pt x="30" y="988"/>
                    <a:pt x="60" y="989"/>
                    <a:pt x="90" y="989"/>
                  </a:cubicBezTo>
                  <a:cubicBezTo>
                    <a:pt x="386" y="989"/>
                    <a:pt x="702" y="906"/>
                    <a:pt x="989" y="852"/>
                  </a:cubicBezTo>
                  <a:lnTo>
                    <a:pt x="2140" y="637"/>
                  </a:lnTo>
                  <a:cubicBezTo>
                    <a:pt x="2089" y="470"/>
                    <a:pt x="2012" y="310"/>
                    <a:pt x="1911" y="169"/>
                  </a:cubicBezTo>
                  <a:cubicBezTo>
                    <a:pt x="1883" y="121"/>
                    <a:pt x="1843" y="83"/>
                    <a:pt x="1795" y="55"/>
                  </a:cubicBezTo>
                  <a:cubicBezTo>
                    <a:pt x="1753" y="39"/>
                    <a:pt x="1707" y="28"/>
                    <a:pt x="1662" y="28"/>
                  </a:cubicBezTo>
                  <a:cubicBezTo>
                    <a:pt x="1658" y="28"/>
                    <a:pt x="1654" y="28"/>
                    <a:pt x="1650" y="28"/>
                  </a:cubicBezTo>
                  <a:cubicBezTo>
                    <a:pt x="1490" y="19"/>
                    <a:pt x="1297" y="0"/>
                    <a:pt x="110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6" name="Google Shape;1666;p22"/>
            <p:cNvSpPr/>
            <p:nvPr/>
          </p:nvSpPr>
          <p:spPr>
            <a:xfrm>
              <a:off x="917050" y="3228425"/>
              <a:ext cx="4425" cy="3925"/>
            </a:xfrm>
            <a:custGeom>
              <a:avLst/>
              <a:gdLst/>
              <a:ahLst/>
              <a:cxnLst/>
              <a:rect l="l" t="t" r="r" b="b"/>
              <a:pathLst>
                <a:path w="177" h="157" extrusionOk="0">
                  <a:moveTo>
                    <a:pt x="177" y="1"/>
                  </a:moveTo>
                  <a:lnTo>
                    <a:pt x="1" y="65"/>
                  </a:lnTo>
                  <a:lnTo>
                    <a:pt x="82" y="157"/>
                  </a:lnTo>
                  <a:lnTo>
                    <a:pt x="177"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7" name="Google Shape;1667;p22"/>
            <p:cNvSpPr/>
            <p:nvPr/>
          </p:nvSpPr>
          <p:spPr>
            <a:xfrm>
              <a:off x="916650" y="3228100"/>
              <a:ext cx="5250" cy="4600"/>
            </a:xfrm>
            <a:custGeom>
              <a:avLst/>
              <a:gdLst/>
              <a:ahLst/>
              <a:cxnLst/>
              <a:rect l="l" t="t" r="r" b="b"/>
              <a:pathLst>
                <a:path w="210" h="184" extrusionOk="0">
                  <a:moveTo>
                    <a:pt x="163" y="38"/>
                  </a:moveTo>
                  <a:lnTo>
                    <a:pt x="100" y="143"/>
                  </a:lnTo>
                  <a:lnTo>
                    <a:pt x="96" y="149"/>
                  </a:lnTo>
                  <a:lnTo>
                    <a:pt x="96" y="149"/>
                  </a:lnTo>
                  <a:lnTo>
                    <a:pt x="39" y="84"/>
                  </a:lnTo>
                  <a:lnTo>
                    <a:pt x="39" y="84"/>
                  </a:lnTo>
                  <a:lnTo>
                    <a:pt x="163" y="38"/>
                  </a:lnTo>
                  <a:close/>
                  <a:moveTo>
                    <a:pt x="195" y="0"/>
                  </a:moveTo>
                  <a:cubicBezTo>
                    <a:pt x="194" y="0"/>
                    <a:pt x="193" y="0"/>
                    <a:pt x="193" y="1"/>
                  </a:cubicBezTo>
                  <a:lnTo>
                    <a:pt x="37" y="58"/>
                  </a:lnTo>
                  <a:lnTo>
                    <a:pt x="15" y="64"/>
                  </a:lnTo>
                  <a:cubicBezTo>
                    <a:pt x="0" y="70"/>
                    <a:pt x="2" y="87"/>
                    <a:pt x="12" y="91"/>
                  </a:cubicBezTo>
                  <a:lnTo>
                    <a:pt x="12" y="91"/>
                  </a:lnTo>
                  <a:lnTo>
                    <a:pt x="91" y="181"/>
                  </a:lnTo>
                  <a:cubicBezTo>
                    <a:pt x="94" y="183"/>
                    <a:pt x="97" y="184"/>
                    <a:pt x="100" y="184"/>
                  </a:cubicBezTo>
                  <a:cubicBezTo>
                    <a:pt x="105" y="184"/>
                    <a:pt x="109" y="182"/>
                    <a:pt x="111" y="176"/>
                  </a:cubicBezTo>
                  <a:lnTo>
                    <a:pt x="193" y="40"/>
                  </a:lnTo>
                  <a:lnTo>
                    <a:pt x="206" y="20"/>
                  </a:lnTo>
                  <a:cubicBezTo>
                    <a:pt x="210" y="10"/>
                    <a:pt x="203" y="0"/>
                    <a:pt x="19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8" name="Google Shape;1668;p22"/>
            <p:cNvSpPr/>
            <p:nvPr/>
          </p:nvSpPr>
          <p:spPr>
            <a:xfrm>
              <a:off x="896900" y="3231500"/>
              <a:ext cx="4600" cy="2950"/>
            </a:xfrm>
            <a:custGeom>
              <a:avLst/>
              <a:gdLst/>
              <a:ahLst/>
              <a:cxnLst/>
              <a:rect l="l" t="t" r="r" b="b"/>
              <a:pathLst>
                <a:path w="184" h="118" extrusionOk="0">
                  <a:moveTo>
                    <a:pt x="1" y="1"/>
                  </a:moveTo>
                  <a:lnTo>
                    <a:pt x="119" y="117"/>
                  </a:lnTo>
                  <a:lnTo>
                    <a:pt x="183" y="5"/>
                  </a:lnTo>
                  <a:cubicBezTo>
                    <a:pt x="174" y="5"/>
                    <a:pt x="1" y="1"/>
                    <a:pt x="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2"/>
            <p:cNvSpPr/>
            <p:nvPr/>
          </p:nvSpPr>
          <p:spPr>
            <a:xfrm>
              <a:off x="896525" y="3231175"/>
              <a:ext cx="5300" cy="3575"/>
            </a:xfrm>
            <a:custGeom>
              <a:avLst/>
              <a:gdLst/>
              <a:ahLst/>
              <a:cxnLst/>
              <a:rect l="l" t="t" r="r" b="b"/>
              <a:pathLst>
                <a:path w="212" h="143" extrusionOk="0">
                  <a:moveTo>
                    <a:pt x="49" y="27"/>
                  </a:moveTo>
                  <a:lnTo>
                    <a:pt x="172" y="29"/>
                  </a:lnTo>
                  <a:lnTo>
                    <a:pt x="175" y="29"/>
                  </a:lnTo>
                  <a:lnTo>
                    <a:pt x="131" y="109"/>
                  </a:lnTo>
                  <a:lnTo>
                    <a:pt x="131" y="109"/>
                  </a:lnTo>
                  <a:lnTo>
                    <a:pt x="49" y="27"/>
                  </a:lnTo>
                  <a:close/>
                  <a:moveTo>
                    <a:pt x="16" y="1"/>
                  </a:moveTo>
                  <a:cubicBezTo>
                    <a:pt x="5" y="1"/>
                    <a:pt x="0" y="14"/>
                    <a:pt x="7" y="23"/>
                  </a:cubicBezTo>
                  <a:lnTo>
                    <a:pt x="110" y="124"/>
                  </a:lnTo>
                  <a:lnTo>
                    <a:pt x="126" y="139"/>
                  </a:lnTo>
                  <a:cubicBezTo>
                    <a:pt x="128" y="142"/>
                    <a:pt x="132" y="143"/>
                    <a:pt x="135" y="143"/>
                  </a:cubicBezTo>
                  <a:cubicBezTo>
                    <a:pt x="139" y="143"/>
                    <a:pt x="143" y="141"/>
                    <a:pt x="145" y="137"/>
                  </a:cubicBezTo>
                  <a:lnTo>
                    <a:pt x="209" y="25"/>
                  </a:lnTo>
                  <a:cubicBezTo>
                    <a:pt x="212" y="18"/>
                    <a:pt x="210" y="13"/>
                    <a:pt x="206" y="9"/>
                  </a:cubicBezTo>
                  <a:lnTo>
                    <a:pt x="206" y="9"/>
                  </a:lnTo>
                  <a:cubicBezTo>
                    <a:pt x="204" y="7"/>
                    <a:pt x="202" y="6"/>
                    <a:pt x="198" y="5"/>
                  </a:cubicBezTo>
                  <a:cubicBezTo>
                    <a:pt x="176" y="3"/>
                    <a:pt x="154" y="3"/>
                    <a:pt x="132" y="3"/>
                  </a:cubicBezTo>
                  <a:lnTo>
                    <a:pt x="38"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2"/>
            <p:cNvSpPr/>
            <p:nvPr/>
          </p:nvSpPr>
          <p:spPr>
            <a:xfrm>
              <a:off x="913825" y="3229425"/>
              <a:ext cx="8150" cy="4850"/>
            </a:xfrm>
            <a:custGeom>
              <a:avLst/>
              <a:gdLst/>
              <a:ahLst/>
              <a:cxnLst/>
              <a:rect l="l" t="t" r="r" b="b"/>
              <a:pathLst>
                <a:path w="326" h="194" extrusionOk="0">
                  <a:moveTo>
                    <a:pt x="207" y="1"/>
                  </a:moveTo>
                  <a:cubicBezTo>
                    <a:pt x="154" y="1"/>
                    <a:pt x="98" y="26"/>
                    <a:pt x="62" y="51"/>
                  </a:cubicBezTo>
                  <a:cubicBezTo>
                    <a:pt x="22" y="79"/>
                    <a:pt x="0" y="121"/>
                    <a:pt x="20" y="156"/>
                  </a:cubicBezTo>
                  <a:cubicBezTo>
                    <a:pt x="24" y="165"/>
                    <a:pt x="31" y="172"/>
                    <a:pt x="40" y="178"/>
                  </a:cubicBezTo>
                  <a:cubicBezTo>
                    <a:pt x="60" y="188"/>
                    <a:pt x="82" y="193"/>
                    <a:pt x="104" y="193"/>
                  </a:cubicBezTo>
                  <a:cubicBezTo>
                    <a:pt x="111" y="193"/>
                    <a:pt x="118" y="193"/>
                    <a:pt x="125" y="191"/>
                  </a:cubicBezTo>
                  <a:cubicBezTo>
                    <a:pt x="130" y="192"/>
                    <a:pt x="134" y="192"/>
                    <a:pt x="138" y="192"/>
                  </a:cubicBezTo>
                  <a:cubicBezTo>
                    <a:pt x="151" y="192"/>
                    <a:pt x="162" y="190"/>
                    <a:pt x="174" y="185"/>
                  </a:cubicBezTo>
                  <a:cubicBezTo>
                    <a:pt x="185" y="180"/>
                    <a:pt x="194" y="174"/>
                    <a:pt x="202" y="167"/>
                  </a:cubicBezTo>
                  <a:cubicBezTo>
                    <a:pt x="237" y="137"/>
                    <a:pt x="325" y="42"/>
                    <a:pt x="259" y="11"/>
                  </a:cubicBezTo>
                  <a:cubicBezTo>
                    <a:pt x="243" y="4"/>
                    <a:pt x="225" y="1"/>
                    <a:pt x="2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2"/>
            <p:cNvSpPr/>
            <p:nvPr/>
          </p:nvSpPr>
          <p:spPr>
            <a:xfrm>
              <a:off x="785500" y="3324175"/>
              <a:ext cx="16725" cy="24025"/>
            </a:xfrm>
            <a:custGeom>
              <a:avLst/>
              <a:gdLst/>
              <a:ahLst/>
              <a:cxnLst/>
              <a:rect l="l" t="t" r="r" b="b"/>
              <a:pathLst>
                <a:path w="669" h="961" extrusionOk="0">
                  <a:moveTo>
                    <a:pt x="58" y="1"/>
                  </a:moveTo>
                  <a:cubicBezTo>
                    <a:pt x="1" y="98"/>
                    <a:pt x="5" y="221"/>
                    <a:pt x="32" y="330"/>
                  </a:cubicBezTo>
                  <a:cubicBezTo>
                    <a:pt x="91" y="592"/>
                    <a:pt x="251" y="818"/>
                    <a:pt x="477" y="961"/>
                  </a:cubicBezTo>
                  <a:lnTo>
                    <a:pt x="668" y="743"/>
                  </a:lnTo>
                  <a:cubicBezTo>
                    <a:pt x="508" y="699"/>
                    <a:pt x="370" y="587"/>
                    <a:pt x="271" y="453"/>
                  </a:cubicBezTo>
                  <a:cubicBezTo>
                    <a:pt x="172" y="319"/>
                    <a:pt x="108" y="161"/>
                    <a:pt x="58"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2"/>
            <p:cNvSpPr/>
            <p:nvPr/>
          </p:nvSpPr>
          <p:spPr>
            <a:xfrm>
              <a:off x="782325" y="3327550"/>
              <a:ext cx="27300" cy="40750"/>
            </a:xfrm>
            <a:custGeom>
              <a:avLst/>
              <a:gdLst/>
              <a:ahLst/>
              <a:cxnLst/>
              <a:rect l="l" t="t" r="r" b="b"/>
              <a:pathLst>
                <a:path w="1092" h="1630" extrusionOk="0">
                  <a:moveTo>
                    <a:pt x="390" y="1"/>
                  </a:moveTo>
                  <a:cubicBezTo>
                    <a:pt x="345" y="1"/>
                    <a:pt x="306" y="57"/>
                    <a:pt x="312" y="105"/>
                  </a:cubicBezTo>
                  <a:cubicBezTo>
                    <a:pt x="319" y="158"/>
                    <a:pt x="543" y="551"/>
                    <a:pt x="727" y="591"/>
                  </a:cubicBezTo>
                  <a:cubicBezTo>
                    <a:pt x="517" y="731"/>
                    <a:pt x="312" y="878"/>
                    <a:pt x="112" y="1034"/>
                  </a:cubicBezTo>
                  <a:cubicBezTo>
                    <a:pt x="82" y="1054"/>
                    <a:pt x="55" y="1080"/>
                    <a:pt x="38" y="1111"/>
                  </a:cubicBezTo>
                  <a:cubicBezTo>
                    <a:pt x="0" y="1192"/>
                    <a:pt x="62" y="1280"/>
                    <a:pt x="119" y="1346"/>
                  </a:cubicBezTo>
                  <a:cubicBezTo>
                    <a:pt x="198" y="1441"/>
                    <a:pt x="279" y="1535"/>
                    <a:pt x="361" y="1629"/>
                  </a:cubicBezTo>
                  <a:lnTo>
                    <a:pt x="571" y="1302"/>
                  </a:lnTo>
                  <a:cubicBezTo>
                    <a:pt x="571" y="1302"/>
                    <a:pt x="910" y="942"/>
                    <a:pt x="1039" y="780"/>
                  </a:cubicBezTo>
                  <a:cubicBezTo>
                    <a:pt x="1066" y="747"/>
                    <a:pt x="1092" y="703"/>
                    <a:pt x="1070" y="668"/>
                  </a:cubicBezTo>
                  <a:cubicBezTo>
                    <a:pt x="1059" y="650"/>
                    <a:pt x="1044" y="637"/>
                    <a:pt x="1024" y="628"/>
                  </a:cubicBezTo>
                  <a:cubicBezTo>
                    <a:pt x="762" y="483"/>
                    <a:pt x="547" y="266"/>
                    <a:pt x="402" y="2"/>
                  </a:cubicBezTo>
                  <a:cubicBezTo>
                    <a:pt x="398" y="1"/>
                    <a:pt x="394" y="1"/>
                    <a:pt x="390"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2"/>
            <p:cNvSpPr/>
            <p:nvPr/>
          </p:nvSpPr>
          <p:spPr>
            <a:xfrm>
              <a:off x="758825" y="3355375"/>
              <a:ext cx="69150" cy="134450"/>
            </a:xfrm>
            <a:custGeom>
              <a:avLst/>
              <a:gdLst/>
              <a:ahLst/>
              <a:cxnLst/>
              <a:rect l="l" t="t" r="r" b="b"/>
              <a:pathLst>
                <a:path w="2766" h="5378" extrusionOk="0">
                  <a:moveTo>
                    <a:pt x="1606" y="0"/>
                  </a:moveTo>
                  <a:cubicBezTo>
                    <a:pt x="1514" y="95"/>
                    <a:pt x="1156" y="369"/>
                    <a:pt x="1156" y="369"/>
                  </a:cubicBezTo>
                  <a:cubicBezTo>
                    <a:pt x="1156" y="369"/>
                    <a:pt x="2089" y="3947"/>
                    <a:pt x="2052" y="3953"/>
                  </a:cubicBezTo>
                  <a:cubicBezTo>
                    <a:pt x="2052" y="3953"/>
                    <a:pt x="2051" y="3954"/>
                    <a:pt x="2051" y="3954"/>
                  </a:cubicBezTo>
                  <a:cubicBezTo>
                    <a:pt x="2010" y="3954"/>
                    <a:pt x="1497" y="2875"/>
                    <a:pt x="1294" y="2304"/>
                  </a:cubicBezTo>
                  <a:cubicBezTo>
                    <a:pt x="1088" y="1731"/>
                    <a:pt x="795" y="1140"/>
                    <a:pt x="260" y="850"/>
                  </a:cubicBezTo>
                  <a:lnTo>
                    <a:pt x="0" y="4043"/>
                  </a:lnTo>
                  <a:cubicBezTo>
                    <a:pt x="156" y="4265"/>
                    <a:pt x="328" y="4478"/>
                    <a:pt x="508" y="4680"/>
                  </a:cubicBezTo>
                  <a:cubicBezTo>
                    <a:pt x="688" y="4885"/>
                    <a:pt x="883" y="5078"/>
                    <a:pt x="1121" y="5214"/>
                  </a:cubicBezTo>
                  <a:cubicBezTo>
                    <a:pt x="1296" y="5314"/>
                    <a:pt x="1499" y="5377"/>
                    <a:pt x="1700" y="5377"/>
                  </a:cubicBezTo>
                  <a:cubicBezTo>
                    <a:pt x="1768" y="5377"/>
                    <a:pt x="1836" y="5370"/>
                    <a:pt x="1902" y="5355"/>
                  </a:cubicBezTo>
                  <a:cubicBezTo>
                    <a:pt x="2280" y="5262"/>
                    <a:pt x="2557" y="4915"/>
                    <a:pt x="2662" y="4542"/>
                  </a:cubicBezTo>
                  <a:cubicBezTo>
                    <a:pt x="2765" y="4169"/>
                    <a:pt x="2730" y="3771"/>
                    <a:pt x="2673" y="3387"/>
                  </a:cubicBezTo>
                  <a:cubicBezTo>
                    <a:pt x="2498" y="2210"/>
                    <a:pt x="2137" y="1066"/>
                    <a:pt x="1606"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2"/>
            <p:cNvSpPr/>
            <p:nvPr/>
          </p:nvSpPr>
          <p:spPr>
            <a:xfrm>
              <a:off x="766950" y="3374700"/>
              <a:ext cx="10950" cy="40650"/>
            </a:xfrm>
            <a:custGeom>
              <a:avLst/>
              <a:gdLst/>
              <a:ahLst/>
              <a:cxnLst/>
              <a:rect l="l" t="t" r="r" b="b"/>
              <a:pathLst>
                <a:path w="438" h="1626" extrusionOk="0">
                  <a:moveTo>
                    <a:pt x="7" y="0"/>
                  </a:moveTo>
                  <a:cubicBezTo>
                    <a:pt x="3" y="0"/>
                    <a:pt x="0" y="0"/>
                    <a:pt x="0" y="0"/>
                  </a:cubicBezTo>
                  <a:lnTo>
                    <a:pt x="209" y="1626"/>
                  </a:lnTo>
                  <a:cubicBezTo>
                    <a:pt x="376" y="1301"/>
                    <a:pt x="438" y="932"/>
                    <a:pt x="391" y="569"/>
                  </a:cubicBezTo>
                  <a:cubicBezTo>
                    <a:pt x="315" y="24"/>
                    <a:pt x="52" y="0"/>
                    <a:pt x="7" y="0"/>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2"/>
            <p:cNvSpPr/>
            <p:nvPr/>
          </p:nvSpPr>
          <p:spPr>
            <a:xfrm>
              <a:off x="744325" y="3352625"/>
              <a:ext cx="28525" cy="41800"/>
            </a:xfrm>
            <a:custGeom>
              <a:avLst/>
              <a:gdLst/>
              <a:ahLst/>
              <a:cxnLst/>
              <a:rect l="l" t="t" r="r" b="b"/>
              <a:pathLst>
                <a:path w="1141" h="1672" extrusionOk="0">
                  <a:moveTo>
                    <a:pt x="64" y="1"/>
                  </a:moveTo>
                  <a:lnTo>
                    <a:pt x="14" y="993"/>
                  </a:lnTo>
                  <a:lnTo>
                    <a:pt x="1" y="1235"/>
                  </a:lnTo>
                  <a:lnTo>
                    <a:pt x="1140" y="1672"/>
                  </a:lnTo>
                  <a:lnTo>
                    <a:pt x="1103" y="1367"/>
                  </a:lnTo>
                  <a:lnTo>
                    <a:pt x="1064" y="1028"/>
                  </a:lnTo>
                  <a:lnTo>
                    <a:pt x="1061" y="1020"/>
                  </a:lnTo>
                  <a:lnTo>
                    <a:pt x="1033" y="767"/>
                  </a:lnTo>
                  <a:lnTo>
                    <a:pt x="998" y="475"/>
                  </a:lnTo>
                  <a:lnTo>
                    <a:pt x="978" y="315"/>
                  </a:lnTo>
                  <a:lnTo>
                    <a:pt x="64"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6" name="Google Shape;1676;p22"/>
            <p:cNvSpPr/>
            <p:nvPr/>
          </p:nvSpPr>
          <p:spPr>
            <a:xfrm>
              <a:off x="618775" y="3373175"/>
              <a:ext cx="168850" cy="131550"/>
            </a:xfrm>
            <a:custGeom>
              <a:avLst/>
              <a:gdLst/>
              <a:ahLst/>
              <a:cxnLst/>
              <a:rect l="l" t="t" r="r" b="b"/>
              <a:pathLst>
                <a:path w="6754" h="5262" extrusionOk="0">
                  <a:moveTo>
                    <a:pt x="5130" y="0"/>
                  </a:moveTo>
                  <a:cubicBezTo>
                    <a:pt x="4925" y="0"/>
                    <a:pt x="4725" y="45"/>
                    <a:pt x="4540" y="129"/>
                  </a:cubicBezTo>
                  <a:cubicBezTo>
                    <a:pt x="4081" y="347"/>
                    <a:pt x="3747" y="755"/>
                    <a:pt x="3448" y="1164"/>
                  </a:cubicBezTo>
                  <a:cubicBezTo>
                    <a:pt x="3024" y="1750"/>
                    <a:pt x="2640" y="2363"/>
                    <a:pt x="2299" y="3002"/>
                  </a:cubicBezTo>
                  <a:cubicBezTo>
                    <a:pt x="2271" y="3053"/>
                    <a:pt x="2238" y="3107"/>
                    <a:pt x="2190" y="3125"/>
                  </a:cubicBezTo>
                  <a:cubicBezTo>
                    <a:pt x="2174" y="3131"/>
                    <a:pt x="2157" y="3134"/>
                    <a:pt x="2141" y="3134"/>
                  </a:cubicBezTo>
                  <a:cubicBezTo>
                    <a:pt x="2105" y="3134"/>
                    <a:pt x="2068" y="3122"/>
                    <a:pt x="2034" y="3110"/>
                  </a:cubicBezTo>
                  <a:cubicBezTo>
                    <a:pt x="1972" y="3090"/>
                    <a:pt x="1911" y="3070"/>
                    <a:pt x="1851" y="3050"/>
                  </a:cubicBezTo>
                  <a:cubicBezTo>
                    <a:pt x="1546" y="2949"/>
                    <a:pt x="1241" y="2848"/>
                    <a:pt x="938" y="2747"/>
                  </a:cubicBezTo>
                  <a:lnTo>
                    <a:pt x="0" y="4948"/>
                  </a:lnTo>
                  <a:cubicBezTo>
                    <a:pt x="753" y="5157"/>
                    <a:pt x="1528" y="5262"/>
                    <a:pt x="2303" y="5262"/>
                  </a:cubicBezTo>
                  <a:cubicBezTo>
                    <a:pt x="2999" y="5262"/>
                    <a:pt x="3696" y="5178"/>
                    <a:pt x="4377" y="5009"/>
                  </a:cubicBezTo>
                  <a:cubicBezTo>
                    <a:pt x="4704" y="4928"/>
                    <a:pt x="5038" y="4823"/>
                    <a:pt x="5304" y="4614"/>
                  </a:cubicBezTo>
                  <a:cubicBezTo>
                    <a:pt x="5535" y="4434"/>
                    <a:pt x="5623" y="3913"/>
                    <a:pt x="5886" y="3913"/>
                  </a:cubicBezTo>
                  <a:cubicBezTo>
                    <a:pt x="5903" y="3913"/>
                    <a:pt x="5920" y="3916"/>
                    <a:pt x="5938" y="3920"/>
                  </a:cubicBezTo>
                  <a:cubicBezTo>
                    <a:pt x="5994" y="3934"/>
                    <a:pt x="6045" y="3940"/>
                    <a:pt x="6094" y="3940"/>
                  </a:cubicBezTo>
                  <a:cubicBezTo>
                    <a:pt x="6410" y="3940"/>
                    <a:pt x="6591" y="3676"/>
                    <a:pt x="6753" y="3516"/>
                  </a:cubicBezTo>
                  <a:cubicBezTo>
                    <a:pt x="6595" y="3329"/>
                    <a:pt x="6479" y="3112"/>
                    <a:pt x="6413" y="2877"/>
                  </a:cubicBezTo>
                  <a:cubicBezTo>
                    <a:pt x="6250" y="2356"/>
                    <a:pt x="6268" y="1755"/>
                    <a:pt x="6217" y="1199"/>
                  </a:cubicBezTo>
                  <a:cubicBezTo>
                    <a:pt x="6189" y="894"/>
                    <a:pt x="6130" y="575"/>
                    <a:pt x="5934" y="340"/>
                  </a:cubicBezTo>
                  <a:cubicBezTo>
                    <a:pt x="5754" y="123"/>
                    <a:pt x="5482" y="15"/>
                    <a:pt x="5198" y="2"/>
                  </a:cubicBezTo>
                  <a:cubicBezTo>
                    <a:pt x="5175" y="1"/>
                    <a:pt x="5153" y="0"/>
                    <a:pt x="5130"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7" name="Google Shape;1677;p22"/>
            <p:cNvSpPr/>
            <p:nvPr/>
          </p:nvSpPr>
          <p:spPr>
            <a:xfrm>
              <a:off x="466075" y="3333125"/>
              <a:ext cx="23200" cy="50975"/>
            </a:xfrm>
            <a:custGeom>
              <a:avLst/>
              <a:gdLst/>
              <a:ahLst/>
              <a:cxnLst/>
              <a:rect l="l" t="t" r="r" b="b"/>
              <a:pathLst>
                <a:path w="928" h="2039" extrusionOk="0">
                  <a:moveTo>
                    <a:pt x="260" y="1"/>
                  </a:moveTo>
                  <a:lnTo>
                    <a:pt x="0" y="1483"/>
                  </a:lnTo>
                  <a:lnTo>
                    <a:pt x="668" y="2039"/>
                  </a:lnTo>
                  <a:lnTo>
                    <a:pt x="927" y="407"/>
                  </a:lnTo>
                  <a:lnTo>
                    <a:pt x="260"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2"/>
            <p:cNvSpPr/>
            <p:nvPr/>
          </p:nvSpPr>
          <p:spPr>
            <a:xfrm>
              <a:off x="342000" y="3373925"/>
              <a:ext cx="56525" cy="54600"/>
            </a:xfrm>
            <a:custGeom>
              <a:avLst/>
              <a:gdLst/>
              <a:ahLst/>
              <a:cxnLst/>
              <a:rect l="l" t="t" r="r" b="b"/>
              <a:pathLst>
                <a:path w="2261" h="2184" extrusionOk="0">
                  <a:moveTo>
                    <a:pt x="444" y="1"/>
                  </a:moveTo>
                  <a:lnTo>
                    <a:pt x="0" y="407"/>
                  </a:lnTo>
                  <a:cubicBezTo>
                    <a:pt x="0" y="407"/>
                    <a:pt x="740" y="1553"/>
                    <a:pt x="740" y="1665"/>
                  </a:cubicBezTo>
                  <a:lnTo>
                    <a:pt x="1445" y="2184"/>
                  </a:lnTo>
                  <a:lnTo>
                    <a:pt x="2260" y="1815"/>
                  </a:lnTo>
                  <a:lnTo>
                    <a:pt x="444"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2"/>
            <p:cNvSpPr/>
            <p:nvPr/>
          </p:nvSpPr>
          <p:spPr>
            <a:xfrm>
              <a:off x="437850" y="3364150"/>
              <a:ext cx="51700" cy="118575"/>
            </a:xfrm>
            <a:custGeom>
              <a:avLst/>
              <a:gdLst/>
              <a:ahLst/>
              <a:cxnLst/>
              <a:rect l="l" t="t" r="r" b="b"/>
              <a:pathLst>
                <a:path w="2068" h="4743" extrusionOk="0">
                  <a:moveTo>
                    <a:pt x="965" y="1"/>
                  </a:moveTo>
                  <a:cubicBezTo>
                    <a:pt x="965" y="1"/>
                    <a:pt x="115" y="4059"/>
                    <a:pt x="1" y="4180"/>
                  </a:cubicBezTo>
                  <a:cubicBezTo>
                    <a:pt x="1" y="4180"/>
                    <a:pt x="615" y="4742"/>
                    <a:pt x="1124" y="4742"/>
                  </a:cubicBezTo>
                  <a:cubicBezTo>
                    <a:pt x="1358" y="4742"/>
                    <a:pt x="1570" y="4623"/>
                    <a:pt x="1690" y="4274"/>
                  </a:cubicBezTo>
                  <a:cubicBezTo>
                    <a:pt x="2067" y="3170"/>
                    <a:pt x="2032" y="420"/>
                    <a:pt x="2032" y="420"/>
                  </a:cubicBezTo>
                  <a:lnTo>
                    <a:pt x="965"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2"/>
            <p:cNvSpPr/>
            <p:nvPr/>
          </p:nvSpPr>
          <p:spPr>
            <a:xfrm>
              <a:off x="350825" y="3399225"/>
              <a:ext cx="308875" cy="112150"/>
            </a:xfrm>
            <a:custGeom>
              <a:avLst/>
              <a:gdLst/>
              <a:ahLst/>
              <a:cxnLst/>
              <a:rect l="l" t="t" r="r" b="b"/>
              <a:pathLst>
                <a:path w="12355" h="4486" extrusionOk="0">
                  <a:moveTo>
                    <a:pt x="616" y="1"/>
                  </a:moveTo>
                  <a:cubicBezTo>
                    <a:pt x="374" y="1"/>
                    <a:pt x="133" y="92"/>
                    <a:pt x="1" y="291"/>
                  </a:cubicBezTo>
                  <a:cubicBezTo>
                    <a:pt x="1" y="291"/>
                    <a:pt x="1654" y="4130"/>
                    <a:pt x="5037" y="4451"/>
                  </a:cubicBezTo>
                  <a:cubicBezTo>
                    <a:pt x="5284" y="4474"/>
                    <a:pt x="5813" y="4486"/>
                    <a:pt x="6470" y="4486"/>
                  </a:cubicBezTo>
                  <a:cubicBezTo>
                    <a:pt x="8420" y="4486"/>
                    <a:pt x="11495" y="4378"/>
                    <a:pt x="11689" y="4132"/>
                  </a:cubicBezTo>
                  <a:cubicBezTo>
                    <a:pt x="11693" y="4125"/>
                    <a:pt x="11700" y="4121"/>
                    <a:pt x="11706" y="4115"/>
                  </a:cubicBezTo>
                  <a:cubicBezTo>
                    <a:pt x="11687" y="3609"/>
                    <a:pt x="11687" y="3098"/>
                    <a:pt x="11889" y="2623"/>
                  </a:cubicBezTo>
                  <a:cubicBezTo>
                    <a:pt x="11937" y="2507"/>
                    <a:pt x="11998" y="2395"/>
                    <a:pt x="12071" y="2292"/>
                  </a:cubicBezTo>
                  <a:cubicBezTo>
                    <a:pt x="12154" y="2169"/>
                    <a:pt x="12249" y="2052"/>
                    <a:pt x="12354" y="1945"/>
                  </a:cubicBezTo>
                  <a:cubicBezTo>
                    <a:pt x="11593" y="915"/>
                    <a:pt x="10371" y="404"/>
                    <a:pt x="9097" y="404"/>
                  </a:cubicBezTo>
                  <a:cubicBezTo>
                    <a:pt x="8996" y="404"/>
                    <a:pt x="8894" y="407"/>
                    <a:pt x="8792" y="414"/>
                  </a:cubicBezTo>
                  <a:cubicBezTo>
                    <a:pt x="7395" y="502"/>
                    <a:pt x="6640" y="899"/>
                    <a:pt x="5474" y="1672"/>
                  </a:cubicBezTo>
                  <a:cubicBezTo>
                    <a:pt x="5355" y="1749"/>
                    <a:pt x="4938" y="2158"/>
                    <a:pt x="4575" y="2184"/>
                  </a:cubicBezTo>
                  <a:cubicBezTo>
                    <a:pt x="4551" y="2186"/>
                    <a:pt x="4526" y="2187"/>
                    <a:pt x="4500" y="2187"/>
                  </a:cubicBezTo>
                  <a:cubicBezTo>
                    <a:pt x="4142" y="2187"/>
                    <a:pt x="3651" y="2025"/>
                    <a:pt x="3508" y="1914"/>
                  </a:cubicBezTo>
                  <a:lnTo>
                    <a:pt x="1663" y="497"/>
                  </a:lnTo>
                  <a:cubicBezTo>
                    <a:pt x="1413" y="304"/>
                    <a:pt x="1156" y="107"/>
                    <a:pt x="848" y="30"/>
                  </a:cubicBezTo>
                  <a:cubicBezTo>
                    <a:pt x="773" y="11"/>
                    <a:pt x="694" y="1"/>
                    <a:pt x="616"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2"/>
            <p:cNvSpPr/>
            <p:nvPr/>
          </p:nvSpPr>
          <p:spPr>
            <a:xfrm>
              <a:off x="471500" y="3409325"/>
              <a:ext cx="188125" cy="49075"/>
            </a:xfrm>
            <a:custGeom>
              <a:avLst/>
              <a:gdLst/>
              <a:ahLst/>
              <a:cxnLst/>
              <a:rect l="l" t="t" r="r" b="b"/>
              <a:pathLst>
                <a:path w="7525" h="1963" extrusionOk="0">
                  <a:moveTo>
                    <a:pt x="4268" y="0"/>
                  </a:moveTo>
                  <a:cubicBezTo>
                    <a:pt x="4166" y="0"/>
                    <a:pt x="4065" y="3"/>
                    <a:pt x="3963" y="10"/>
                  </a:cubicBezTo>
                  <a:cubicBezTo>
                    <a:pt x="2566" y="98"/>
                    <a:pt x="1811" y="495"/>
                    <a:pt x="644" y="1268"/>
                  </a:cubicBezTo>
                  <a:cubicBezTo>
                    <a:pt x="554" y="1328"/>
                    <a:pt x="284" y="1582"/>
                    <a:pt x="1" y="1710"/>
                  </a:cubicBezTo>
                  <a:cubicBezTo>
                    <a:pt x="68" y="1714"/>
                    <a:pt x="134" y="1717"/>
                    <a:pt x="200" y="1717"/>
                  </a:cubicBezTo>
                  <a:cubicBezTo>
                    <a:pt x="419" y="1717"/>
                    <a:pt x="637" y="1688"/>
                    <a:pt x="873" y="1600"/>
                  </a:cubicBezTo>
                  <a:cubicBezTo>
                    <a:pt x="1305" y="1444"/>
                    <a:pt x="1703" y="1202"/>
                    <a:pt x="2136" y="1040"/>
                  </a:cubicBezTo>
                  <a:cubicBezTo>
                    <a:pt x="2574" y="874"/>
                    <a:pt x="3041" y="810"/>
                    <a:pt x="3512" y="810"/>
                  </a:cubicBezTo>
                  <a:cubicBezTo>
                    <a:pt x="3932" y="810"/>
                    <a:pt x="4354" y="861"/>
                    <a:pt x="4760" y="937"/>
                  </a:cubicBezTo>
                  <a:cubicBezTo>
                    <a:pt x="4769" y="939"/>
                    <a:pt x="4778" y="943"/>
                    <a:pt x="4786" y="950"/>
                  </a:cubicBezTo>
                  <a:cubicBezTo>
                    <a:pt x="5353" y="1018"/>
                    <a:pt x="5902" y="1304"/>
                    <a:pt x="6401" y="1560"/>
                  </a:cubicBezTo>
                  <a:cubicBezTo>
                    <a:pt x="6649" y="1690"/>
                    <a:pt x="6899" y="1817"/>
                    <a:pt x="7152" y="1940"/>
                  </a:cubicBezTo>
                  <a:lnTo>
                    <a:pt x="7196" y="1962"/>
                  </a:lnTo>
                  <a:cubicBezTo>
                    <a:pt x="7211" y="1936"/>
                    <a:pt x="7226" y="1912"/>
                    <a:pt x="7242" y="1888"/>
                  </a:cubicBezTo>
                  <a:cubicBezTo>
                    <a:pt x="7325" y="1765"/>
                    <a:pt x="7420" y="1648"/>
                    <a:pt x="7525" y="1541"/>
                  </a:cubicBezTo>
                  <a:cubicBezTo>
                    <a:pt x="6764" y="511"/>
                    <a:pt x="5542" y="0"/>
                    <a:pt x="4268"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22"/>
            <p:cNvSpPr/>
            <p:nvPr/>
          </p:nvSpPr>
          <p:spPr>
            <a:xfrm>
              <a:off x="532075" y="3409325"/>
              <a:ext cx="127625" cy="101825"/>
            </a:xfrm>
            <a:custGeom>
              <a:avLst/>
              <a:gdLst/>
              <a:ahLst/>
              <a:cxnLst/>
              <a:rect l="l" t="t" r="r" b="b"/>
              <a:pathLst>
                <a:path w="5105" h="4073" extrusionOk="0">
                  <a:moveTo>
                    <a:pt x="1847" y="0"/>
                  </a:moveTo>
                  <a:cubicBezTo>
                    <a:pt x="1746" y="0"/>
                    <a:pt x="1644" y="3"/>
                    <a:pt x="1542" y="10"/>
                  </a:cubicBezTo>
                  <a:cubicBezTo>
                    <a:pt x="1441" y="17"/>
                    <a:pt x="1344" y="23"/>
                    <a:pt x="1250" y="34"/>
                  </a:cubicBezTo>
                  <a:cubicBezTo>
                    <a:pt x="532" y="522"/>
                    <a:pt x="145" y="1453"/>
                    <a:pt x="46" y="2312"/>
                  </a:cubicBezTo>
                  <a:cubicBezTo>
                    <a:pt x="0" y="2722"/>
                    <a:pt x="46" y="3067"/>
                    <a:pt x="145" y="3462"/>
                  </a:cubicBezTo>
                  <a:cubicBezTo>
                    <a:pt x="196" y="3667"/>
                    <a:pt x="251" y="3871"/>
                    <a:pt x="312" y="4073"/>
                  </a:cubicBezTo>
                  <a:cubicBezTo>
                    <a:pt x="2148" y="4040"/>
                    <a:pt x="4278" y="3932"/>
                    <a:pt x="4439" y="3728"/>
                  </a:cubicBezTo>
                  <a:cubicBezTo>
                    <a:pt x="4443" y="3721"/>
                    <a:pt x="4450" y="3717"/>
                    <a:pt x="4456" y="3713"/>
                  </a:cubicBezTo>
                  <a:cubicBezTo>
                    <a:pt x="4437" y="3205"/>
                    <a:pt x="4437" y="2694"/>
                    <a:pt x="4639" y="2219"/>
                  </a:cubicBezTo>
                  <a:cubicBezTo>
                    <a:pt x="4687" y="2103"/>
                    <a:pt x="4748" y="1991"/>
                    <a:pt x="4821" y="1888"/>
                  </a:cubicBezTo>
                  <a:cubicBezTo>
                    <a:pt x="4904" y="1765"/>
                    <a:pt x="4999" y="1648"/>
                    <a:pt x="5104" y="1541"/>
                  </a:cubicBezTo>
                  <a:cubicBezTo>
                    <a:pt x="4343" y="511"/>
                    <a:pt x="3121" y="0"/>
                    <a:pt x="184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22"/>
            <p:cNvSpPr/>
            <p:nvPr/>
          </p:nvSpPr>
          <p:spPr>
            <a:xfrm>
              <a:off x="668500" y="3377425"/>
              <a:ext cx="119125" cy="127300"/>
            </a:xfrm>
            <a:custGeom>
              <a:avLst/>
              <a:gdLst/>
              <a:ahLst/>
              <a:cxnLst/>
              <a:rect l="l" t="t" r="r" b="b"/>
              <a:pathLst>
                <a:path w="4765" h="5092" extrusionOk="0">
                  <a:moveTo>
                    <a:pt x="2600" y="1"/>
                  </a:moveTo>
                  <a:cubicBezTo>
                    <a:pt x="2554" y="1"/>
                    <a:pt x="2507" y="4"/>
                    <a:pt x="2460" y="10"/>
                  </a:cubicBezTo>
                  <a:cubicBezTo>
                    <a:pt x="2050" y="234"/>
                    <a:pt x="1738" y="614"/>
                    <a:pt x="1461" y="996"/>
                  </a:cubicBezTo>
                  <a:cubicBezTo>
                    <a:pt x="1035" y="1580"/>
                    <a:pt x="651" y="2195"/>
                    <a:pt x="310" y="2832"/>
                  </a:cubicBezTo>
                  <a:cubicBezTo>
                    <a:pt x="282" y="2883"/>
                    <a:pt x="253" y="2937"/>
                    <a:pt x="201" y="2957"/>
                  </a:cubicBezTo>
                  <a:cubicBezTo>
                    <a:pt x="122" y="3357"/>
                    <a:pt x="1" y="3750"/>
                    <a:pt x="1" y="4163"/>
                  </a:cubicBezTo>
                  <a:cubicBezTo>
                    <a:pt x="1" y="4506"/>
                    <a:pt x="73" y="4798"/>
                    <a:pt x="176" y="5090"/>
                  </a:cubicBezTo>
                  <a:cubicBezTo>
                    <a:pt x="227" y="5091"/>
                    <a:pt x="278" y="5091"/>
                    <a:pt x="329" y="5091"/>
                  </a:cubicBezTo>
                  <a:cubicBezTo>
                    <a:pt x="1022" y="5091"/>
                    <a:pt x="1715" y="5007"/>
                    <a:pt x="2388" y="4842"/>
                  </a:cubicBezTo>
                  <a:cubicBezTo>
                    <a:pt x="2717" y="4760"/>
                    <a:pt x="3049" y="4655"/>
                    <a:pt x="3315" y="4444"/>
                  </a:cubicBezTo>
                  <a:cubicBezTo>
                    <a:pt x="3548" y="4262"/>
                    <a:pt x="3634" y="3743"/>
                    <a:pt x="3897" y="3743"/>
                  </a:cubicBezTo>
                  <a:cubicBezTo>
                    <a:pt x="3913" y="3743"/>
                    <a:pt x="3931" y="3746"/>
                    <a:pt x="3949" y="3750"/>
                  </a:cubicBezTo>
                  <a:cubicBezTo>
                    <a:pt x="4004" y="3763"/>
                    <a:pt x="4055" y="3769"/>
                    <a:pt x="4103" y="3769"/>
                  </a:cubicBezTo>
                  <a:cubicBezTo>
                    <a:pt x="4420" y="3769"/>
                    <a:pt x="4602" y="3506"/>
                    <a:pt x="4764" y="3346"/>
                  </a:cubicBezTo>
                  <a:cubicBezTo>
                    <a:pt x="4606" y="3159"/>
                    <a:pt x="4490" y="2942"/>
                    <a:pt x="4424" y="2709"/>
                  </a:cubicBezTo>
                  <a:cubicBezTo>
                    <a:pt x="4411" y="2709"/>
                    <a:pt x="4397" y="2709"/>
                    <a:pt x="4387" y="2711"/>
                  </a:cubicBezTo>
                  <a:cubicBezTo>
                    <a:pt x="4328" y="2716"/>
                    <a:pt x="4274" y="2718"/>
                    <a:pt x="4222" y="2718"/>
                  </a:cubicBezTo>
                  <a:cubicBezTo>
                    <a:pt x="3130" y="2718"/>
                    <a:pt x="3447" y="1705"/>
                    <a:pt x="3462" y="906"/>
                  </a:cubicBezTo>
                  <a:cubicBezTo>
                    <a:pt x="3449" y="825"/>
                    <a:pt x="3433" y="741"/>
                    <a:pt x="3414" y="660"/>
                  </a:cubicBezTo>
                  <a:cubicBezTo>
                    <a:pt x="3314" y="215"/>
                    <a:pt x="2982" y="1"/>
                    <a:pt x="2600"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2"/>
            <p:cNvSpPr/>
            <p:nvPr/>
          </p:nvSpPr>
          <p:spPr>
            <a:xfrm>
              <a:off x="703150" y="3382175"/>
              <a:ext cx="112025" cy="137925"/>
            </a:xfrm>
            <a:custGeom>
              <a:avLst/>
              <a:gdLst/>
              <a:ahLst/>
              <a:cxnLst/>
              <a:rect l="l" t="t" r="r" b="b"/>
              <a:pathLst>
                <a:path w="4481" h="5517" extrusionOk="0">
                  <a:moveTo>
                    <a:pt x="1295" y="0"/>
                  </a:moveTo>
                  <a:cubicBezTo>
                    <a:pt x="812" y="0"/>
                    <a:pt x="76" y="827"/>
                    <a:pt x="185" y="2559"/>
                  </a:cubicBezTo>
                  <a:cubicBezTo>
                    <a:pt x="297" y="4335"/>
                    <a:pt x="1" y="5299"/>
                    <a:pt x="1222" y="5484"/>
                  </a:cubicBezTo>
                  <a:cubicBezTo>
                    <a:pt x="1371" y="5506"/>
                    <a:pt x="1531" y="5516"/>
                    <a:pt x="1699" y="5516"/>
                  </a:cubicBezTo>
                  <a:cubicBezTo>
                    <a:pt x="2910" y="5516"/>
                    <a:pt x="4481" y="5003"/>
                    <a:pt x="4481" y="5003"/>
                  </a:cubicBezTo>
                  <a:lnTo>
                    <a:pt x="4371" y="4632"/>
                  </a:lnTo>
                  <a:cubicBezTo>
                    <a:pt x="4371" y="4632"/>
                    <a:pt x="2223" y="4485"/>
                    <a:pt x="1964" y="3966"/>
                  </a:cubicBezTo>
                  <a:cubicBezTo>
                    <a:pt x="1705" y="3446"/>
                    <a:pt x="2111" y="77"/>
                    <a:pt x="1334" y="2"/>
                  </a:cubicBezTo>
                  <a:cubicBezTo>
                    <a:pt x="1321" y="1"/>
                    <a:pt x="1308" y="0"/>
                    <a:pt x="1295"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2"/>
            <p:cNvSpPr/>
            <p:nvPr/>
          </p:nvSpPr>
          <p:spPr>
            <a:xfrm>
              <a:off x="750475" y="3364475"/>
              <a:ext cx="20400" cy="13650"/>
            </a:xfrm>
            <a:custGeom>
              <a:avLst/>
              <a:gdLst/>
              <a:ahLst/>
              <a:cxnLst/>
              <a:rect l="l" t="t" r="r" b="b"/>
              <a:pathLst>
                <a:path w="816" h="546" extrusionOk="0">
                  <a:moveTo>
                    <a:pt x="752" y="1"/>
                  </a:moveTo>
                  <a:lnTo>
                    <a:pt x="1" y="14"/>
                  </a:lnTo>
                  <a:cubicBezTo>
                    <a:pt x="1" y="27"/>
                    <a:pt x="337" y="482"/>
                    <a:pt x="815" y="546"/>
                  </a:cubicBezTo>
                  <a:lnTo>
                    <a:pt x="787" y="293"/>
                  </a:lnTo>
                  <a:lnTo>
                    <a:pt x="752"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2"/>
            <p:cNvSpPr/>
            <p:nvPr/>
          </p:nvSpPr>
          <p:spPr>
            <a:xfrm>
              <a:off x="716975" y="3296800"/>
              <a:ext cx="75975" cy="70500"/>
            </a:xfrm>
            <a:custGeom>
              <a:avLst/>
              <a:gdLst/>
              <a:ahLst/>
              <a:cxnLst/>
              <a:rect l="l" t="t" r="r" b="b"/>
              <a:pathLst>
                <a:path w="3039" h="2820" extrusionOk="0">
                  <a:moveTo>
                    <a:pt x="2287" y="0"/>
                  </a:moveTo>
                  <a:cubicBezTo>
                    <a:pt x="2234" y="7"/>
                    <a:pt x="2182" y="11"/>
                    <a:pt x="2129" y="20"/>
                  </a:cubicBezTo>
                  <a:cubicBezTo>
                    <a:pt x="1833" y="64"/>
                    <a:pt x="1536" y="125"/>
                    <a:pt x="1246" y="202"/>
                  </a:cubicBezTo>
                  <a:cubicBezTo>
                    <a:pt x="809" y="316"/>
                    <a:pt x="355" y="431"/>
                    <a:pt x="5" y="718"/>
                  </a:cubicBezTo>
                  <a:cubicBezTo>
                    <a:pt x="1" y="819"/>
                    <a:pt x="8" y="918"/>
                    <a:pt x="21" y="1017"/>
                  </a:cubicBezTo>
                  <a:cubicBezTo>
                    <a:pt x="36" y="1120"/>
                    <a:pt x="56" y="1219"/>
                    <a:pt x="80" y="1318"/>
                  </a:cubicBezTo>
                  <a:lnTo>
                    <a:pt x="62" y="1280"/>
                  </a:lnTo>
                  <a:lnTo>
                    <a:pt x="62" y="1280"/>
                  </a:lnTo>
                  <a:cubicBezTo>
                    <a:pt x="65" y="1768"/>
                    <a:pt x="344" y="2234"/>
                    <a:pt x="748" y="2506"/>
                  </a:cubicBezTo>
                  <a:cubicBezTo>
                    <a:pt x="1059" y="2718"/>
                    <a:pt x="1437" y="2819"/>
                    <a:pt x="1815" y="2819"/>
                  </a:cubicBezTo>
                  <a:cubicBezTo>
                    <a:pt x="1925" y="2819"/>
                    <a:pt x="2036" y="2810"/>
                    <a:pt x="2144" y="2794"/>
                  </a:cubicBezTo>
                  <a:cubicBezTo>
                    <a:pt x="2331" y="2765"/>
                    <a:pt x="2518" y="2712"/>
                    <a:pt x="2669" y="2603"/>
                  </a:cubicBezTo>
                  <a:cubicBezTo>
                    <a:pt x="2711" y="2572"/>
                    <a:pt x="2751" y="2537"/>
                    <a:pt x="2786" y="2499"/>
                  </a:cubicBezTo>
                  <a:cubicBezTo>
                    <a:pt x="2979" y="2238"/>
                    <a:pt x="3038" y="1937"/>
                    <a:pt x="2902" y="1610"/>
                  </a:cubicBezTo>
                  <a:cubicBezTo>
                    <a:pt x="2781" y="1313"/>
                    <a:pt x="2775" y="1015"/>
                    <a:pt x="2707" y="705"/>
                  </a:cubicBezTo>
                  <a:cubicBezTo>
                    <a:pt x="2643" y="409"/>
                    <a:pt x="2491" y="202"/>
                    <a:pt x="2287"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2"/>
            <p:cNvSpPr/>
            <p:nvPr/>
          </p:nvSpPr>
          <p:spPr>
            <a:xfrm>
              <a:off x="760200" y="3332975"/>
              <a:ext cx="9800" cy="7600"/>
            </a:xfrm>
            <a:custGeom>
              <a:avLst/>
              <a:gdLst/>
              <a:ahLst/>
              <a:cxnLst/>
              <a:rect l="l" t="t" r="r" b="b"/>
              <a:pathLst>
                <a:path w="392" h="304" extrusionOk="0">
                  <a:moveTo>
                    <a:pt x="196" y="0"/>
                  </a:moveTo>
                  <a:cubicBezTo>
                    <a:pt x="0" y="0"/>
                    <a:pt x="0" y="303"/>
                    <a:pt x="196" y="303"/>
                  </a:cubicBezTo>
                  <a:cubicBezTo>
                    <a:pt x="389" y="303"/>
                    <a:pt x="391" y="0"/>
                    <a:pt x="196"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2"/>
            <p:cNvSpPr/>
            <p:nvPr/>
          </p:nvSpPr>
          <p:spPr>
            <a:xfrm>
              <a:off x="779700" y="3327800"/>
              <a:ext cx="8475" cy="6575"/>
            </a:xfrm>
            <a:custGeom>
              <a:avLst/>
              <a:gdLst/>
              <a:ahLst/>
              <a:cxnLst/>
              <a:rect l="l" t="t" r="r" b="b"/>
              <a:pathLst>
                <a:path w="339" h="263" extrusionOk="0">
                  <a:moveTo>
                    <a:pt x="169" y="1"/>
                  </a:moveTo>
                  <a:cubicBezTo>
                    <a:pt x="0" y="1"/>
                    <a:pt x="0" y="262"/>
                    <a:pt x="169" y="262"/>
                  </a:cubicBezTo>
                  <a:cubicBezTo>
                    <a:pt x="338" y="262"/>
                    <a:pt x="33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2"/>
            <p:cNvSpPr/>
            <p:nvPr/>
          </p:nvSpPr>
          <p:spPr>
            <a:xfrm>
              <a:off x="773325" y="3325550"/>
              <a:ext cx="11450" cy="20750"/>
            </a:xfrm>
            <a:custGeom>
              <a:avLst/>
              <a:gdLst/>
              <a:ahLst/>
              <a:cxnLst/>
              <a:rect l="l" t="t" r="r" b="b"/>
              <a:pathLst>
                <a:path w="458" h="830" extrusionOk="0">
                  <a:moveTo>
                    <a:pt x="67" y="1"/>
                  </a:moveTo>
                  <a:cubicBezTo>
                    <a:pt x="43" y="1"/>
                    <a:pt x="18" y="15"/>
                    <a:pt x="11" y="38"/>
                  </a:cubicBezTo>
                  <a:cubicBezTo>
                    <a:pt x="0" y="87"/>
                    <a:pt x="0" y="135"/>
                    <a:pt x="11" y="181"/>
                  </a:cubicBezTo>
                  <a:cubicBezTo>
                    <a:pt x="16" y="225"/>
                    <a:pt x="27" y="269"/>
                    <a:pt x="42" y="311"/>
                  </a:cubicBezTo>
                  <a:cubicBezTo>
                    <a:pt x="71" y="392"/>
                    <a:pt x="125" y="460"/>
                    <a:pt x="198" y="508"/>
                  </a:cubicBezTo>
                  <a:cubicBezTo>
                    <a:pt x="233" y="530"/>
                    <a:pt x="277" y="541"/>
                    <a:pt x="310" y="567"/>
                  </a:cubicBezTo>
                  <a:cubicBezTo>
                    <a:pt x="316" y="572"/>
                    <a:pt x="323" y="578"/>
                    <a:pt x="327" y="587"/>
                  </a:cubicBezTo>
                  <a:cubicBezTo>
                    <a:pt x="327" y="596"/>
                    <a:pt x="290" y="620"/>
                    <a:pt x="284" y="627"/>
                  </a:cubicBezTo>
                  <a:cubicBezTo>
                    <a:pt x="251" y="653"/>
                    <a:pt x="213" y="677"/>
                    <a:pt x="178" y="704"/>
                  </a:cubicBezTo>
                  <a:cubicBezTo>
                    <a:pt x="141" y="726"/>
                    <a:pt x="106" y="754"/>
                    <a:pt x="75" y="785"/>
                  </a:cubicBezTo>
                  <a:cubicBezTo>
                    <a:pt x="62" y="800"/>
                    <a:pt x="73" y="824"/>
                    <a:pt x="92" y="827"/>
                  </a:cubicBezTo>
                  <a:lnTo>
                    <a:pt x="92" y="829"/>
                  </a:lnTo>
                  <a:cubicBezTo>
                    <a:pt x="98" y="829"/>
                    <a:pt x="103" y="830"/>
                    <a:pt x="109" y="830"/>
                  </a:cubicBezTo>
                  <a:cubicBezTo>
                    <a:pt x="197" y="830"/>
                    <a:pt x="292" y="766"/>
                    <a:pt x="360" y="717"/>
                  </a:cubicBezTo>
                  <a:cubicBezTo>
                    <a:pt x="398" y="688"/>
                    <a:pt x="439" y="658"/>
                    <a:pt x="450" y="609"/>
                  </a:cubicBezTo>
                  <a:cubicBezTo>
                    <a:pt x="457" y="556"/>
                    <a:pt x="437" y="506"/>
                    <a:pt x="398" y="475"/>
                  </a:cubicBezTo>
                  <a:cubicBezTo>
                    <a:pt x="358" y="447"/>
                    <a:pt x="316" y="423"/>
                    <a:pt x="273" y="403"/>
                  </a:cubicBezTo>
                  <a:cubicBezTo>
                    <a:pt x="235" y="383"/>
                    <a:pt x="204" y="352"/>
                    <a:pt x="185" y="315"/>
                  </a:cubicBezTo>
                  <a:cubicBezTo>
                    <a:pt x="165" y="275"/>
                    <a:pt x="150" y="231"/>
                    <a:pt x="143" y="188"/>
                  </a:cubicBezTo>
                  <a:cubicBezTo>
                    <a:pt x="132" y="133"/>
                    <a:pt x="132" y="78"/>
                    <a:pt x="110" y="27"/>
                  </a:cubicBezTo>
                  <a:cubicBezTo>
                    <a:pt x="102" y="9"/>
                    <a:pt x="85" y="1"/>
                    <a:pt x="6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2"/>
            <p:cNvSpPr/>
            <p:nvPr/>
          </p:nvSpPr>
          <p:spPr>
            <a:xfrm>
              <a:off x="751975" y="3323375"/>
              <a:ext cx="13250" cy="9275"/>
            </a:xfrm>
            <a:custGeom>
              <a:avLst/>
              <a:gdLst/>
              <a:ahLst/>
              <a:cxnLst/>
              <a:rect l="l" t="t" r="r" b="b"/>
              <a:pathLst>
                <a:path w="530" h="371" extrusionOk="0">
                  <a:moveTo>
                    <a:pt x="400" y="0"/>
                  </a:moveTo>
                  <a:cubicBezTo>
                    <a:pt x="382" y="0"/>
                    <a:pt x="362" y="2"/>
                    <a:pt x="343" y="4"/>
                  </a:cubicBezTo>
                  <a:cubicBezTo>
                    <a:pt x="292" y="11"/>
                    <a:pt x="239" y="29"/>
                    <a:pt x="193" y="53"/>
                  </a:cubicBezTo>
                  <a:cubicBezTo>
                    <a:pt x="154" y="75"/>
                    <a:pt x="116" y="101"/>
                    <a:pt x="86" y="136"/>
                  </a:cubicBezTo>
                  <a:cubicBezTo>
                    <a:pt x="45" y="178"/>
                    <a:pt x="0" y="238"/>
                    <a:pt x="15" y="297"/>
                  </a:cubicBezTo>
                  <a:lnTo>
                    <a:pt x="15" y="297"/>
                  </a:lnTo>
                  <a:lnTo>
                    <a:pt x="15" y="303"/>
                  </a:lnTo>
                  <a:cubicBezTo>
                    <a:pt x="17" y="343"/>
                    <a:pt x="49" y="371"/>
                    <a:pt x="85" y="371"/>
                  </a:cubicBezTo>
                  <a:cubicBezTo>
                    <a:pt x="96" y="371"/>
                    <a:pt x="108" y="368"/>
                    <a:pt x="119" y="362"/>
                  </a:cubicBezTo>
                  <a:cubicBezTo>
                    <a:pt x="119" y="362"/>
                    <a:pt x="120" y="361"/>
                    <a:pt x="121" y="360"/>
                  </a:cubicBezTo>
                  <a:lnTo>
                    <a:pt x="121" y="360"/>
                  </a:lnTo>
                  <a:cubicBezTo>
                    <a:pt x="163" y="351"/>
                    <a:pt x="193" y="310"/>
                    <a:pt x="224" y="281"/>
                  </a:cubicBezTo>
                  <a:cubicBezTo>
                    <a:pt x="229" y="276"/>
                    <a:pt x="234" y="271"/>
                    <a:pt x="239" y="266"/>
                  </a:cubicBezTo>
                  <a:lnTo>
                    <a:pt x="239" y="266"/>
                  </a:lnTo>
                  <a:lnTo>
                    <a:pt x="250" y="257"/>
                  </a:lnTo>
                  <a:cubicBezTo>
                    <a:pt x="255" y="253"/>
                    <a:pt x="260" y="249"/>
                    <a:pt x="264" y="245"/>
                  </a:cubicBezTo>
                  <a:lnTo>
                    <a:pt x="264" y="245"/>
                  </a:lnTo>
                  <a:cubicBezTo>
                    <a:pt x="266" y="244"/>
                    <a:pt x="268" y="243"/>
                    <a:pt x="270" y="242"/>
                  </a:cubicBezTo>
                  <a:cubicBezTo>
                    <a:pt x="274" y="239"/>
                    <a:pt x="285" y="233"/>
                    <a:pt x="292" y="226"/>
                  </a:cubicBezTo>
                  <a:cubicBezTo>
                    <a:pt x="306" y="218"/>
                    <a:pt x="320" y="210"/>
                    <a:pt x="334" y="204"/>
                  </a:cubicBezTo>
                  <a:lnTo>
                    <a:pt x="334" y="204"/>
                  </a:lnTo>
                  <a:cubicBezTo>
                    <a:pt x="334" y="204"/>
                    <a:pt x="334" y="204"/>
                    <a:pt x="334" y="204"/>
                  </a:cubicBezTo>
                  <a:cubicBezTo>
                    <a:pt x="335" y="204"/>
                    <a:pt x="339" y="202"/>
                    <a:pt x="349" y="198"/>
                  </a:cubicBezTo>
                  <a:lnTo>
                    <a:pt x="349" y="198"/>
                  </a:lnTo>
                  <a:lnTo>
                    <a:pt x="338" y="202"/>
                  </a:lnTo>
                  <a:cubicBezTo>
                    <a:pt x="337" y="203"/>
                    <a:pt x="336" y="203"/>
                    <a:pt x="334" y="204"/>
                  </a:cubicBezTo>
                  <a:lnTo>
                    <a:pt x="334" y="204"/>
                  </a:lnTo>
                  <a:cubicBezTo>
                    <a:pt x="334" y="203"/>
                    <a:pt x="339" y="201"/>
                    <a:pt x="343" y="200"/>
                  </a:cubicBezTo>
                  <a:lnTo>
                    <a:pt x="356" y="195"/>
                  </a:lnTo>
                  <a:lnTo>
                    <a:pt x="374" y="187"/>
                  </a:lnTo>
                  <a:lnTo>
                    <a:pt x="374" y="187"/>
                  </a:lnTo>
                  <a:cubicBezTo>
                    <a:pt x="374" y="187"/>
                    <a:pt x="374" y="187"/>
                    <a:pt x="374" y="187"/>
                  </a:cubicBezTo>
                  <a:cubicBezTo>
                    <a:pt x="375" y="187"/>
                    <a:pt x="383" y="184"/>
                    <a:pt x="384" y="184"/>
                  </a:cubicBezTo>
                  <a:lnTo>
                    <a:pt x="393" y="180"/>
                  </a:lnTo>
                  <a:lnTo>
                    <a:pt x="422" y="171"/>
                  </a:lnTo>
                  <a:cubicBezTo>
                    <a:pt x="430" y="169"/>
                    <a:pt x="439" y="169"/>
                    <a:pt x="448" y="167"/>
                  </a:cubicBezTo>
                  <a:cubicBezTo>
                    <a:pt x="457" y="163"/>
                    <a:pt x="466" y="160"/>
                    <a:pt x="472" y="156"/>
                  </a:cubicBezTo>
                  <a:cubicBezTo>
                    <a:pt x="475" y="155"/>
                    <a:pt x="482" y="151"/>
                    <a:pt x="482" y="151"/>
                  </a:cubicBezTo>
                  <a:lnTo>
                    <a:pt x="482" y="151"/>
                  </a:lnTo>
                  <a:cubicBezTo>
                    <a:pt x="482" y="151"/>
                    <a:pt x="480" y="153"/>
                    <a:pt x="472" y="156"/>
                  </a:cubicBezTo>
                  <a:cubicBezTo>
                    <a:pt x="501" y="147"/>
                    <a:pt x="520" y="123"/>
                    <a:pt x="525" y="94"/>
                  </a:cubicBezTo>
                  <a:cubicBezTo>
                    <a:pt x="529" y="66"/>
                    <a:pt x="516" y="37"/>
                    <a:pt x="490" y="22"/>
                  </a:cubicBezTo>
                  <a:lnTo>
                    <a:pt x="487" y="22"/>
                  </a:lnTo>
                  <a:cubicBezTo>
                    <a:pt x="474" y="15"/>
                    <a:pt x="459" y="11"/>
                    <a:pt x="448" y="4"/>
                  </a:cubicBezTo>
                  <a:cubicBezTo>
                    <a:pt x="433" y="2"/>
                    <a:pt x="417" y="0"/>
                    <a:pt x="40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2"/>
            <p:cNvSpPr/>
            <p:nvPr/>
          </p:nvSpPr>
          <p:spPr>
            <a:xfrm>
              <a:off x="777375" y="3316275"/>
              <a:ext cx="9100" cy="6400"/>
            </a:xfrm>
            <a:custGeom>
              <a:avLst/>
              <a:gdLst/>
              <a:ahLst/>
              <a:cxnLst/>
              <a:rect l="l" t="t" r="r" b="b"/>
              <a:pathLst>
                <a:path w="364" h="256" extrusionOk="0">
                  <a:moveTo>
                    <a:pt x="174" y="225"/>
                  </a:moveTo>
                  <a:cubicBezTo>
                    <a:pt x="170" y="227"/>
                    <a:pt x="165" y="229"/>
                    <a:pt x="161" y="231"/>
                  </a:cubicBezTo>
                  <a:lnTo>
                    <a:pt x="174" y="225"/>
                  </a:lnTo>
                  <a:close/>
                  <a:moveTo>
                    <a:pt x="249" y="1"/>
                  </a:moveTo>
                  <a:cubicBezTo>
                    <a:pt x="231" y="3"/>
                    <a:pt x="214" y="5"/>
                    <a:pt x="196" y="7"/>
                  </a:cubicBezTo>
                  <a:cubicBezTo>
                    <a:pt x="187" y="9"/>
                    <a:pt x="176" y="9"/>
                    <a:pt x="168" y="14"/>
                  </a:cubicBezTo>
                  <a:cubicBezTo>
                    <a:pt x="141" y="20"/>
                    <a:pt x="117" y="31"/>
                    <a:pt x="93" y="45"/>
                  </a:cubicBezTo>
                  <a:cubicBezTo>
                    <a:pt x="60" y="70"/>
                    <a:pt x="26" y="96"/>
                    <a:pt x="18" y="136"/>
                  </a:cubicBezTo>
                  <a:lnTo>
                    <a:pt x="18" y="136"/>
                  </a:lnTo>
                  <a:cubicBezTo>
                    <a:pt x="14" y="146"/>
                    <a:pt x="10" y="157"/>
                    <a:pt x="7" y="168"/>
                  </a:cubicBezTo>
                  <a:cubicBezTo>
                    <a:pt x="1" y="196"/>
                    <a:pt x="10" y="225"/>
                    <a:pt x="32" y="240"/>
                  </a:cubicBezTo>
                  <a:cubicBezTo>
                    <a:pt x="44" y="250"/>
                    <a:pt x="59" y="255"/>
                    <a:pt x="75" y="255"/>
                  </a:cubicBezTo>
                  <a:cubicBezTo>
                    <a:pt x="85" y="255"/>
                    <a:pt x="95" y="253"/>
                    <a:pt x="104" y="249"/>
                  </a:cubicBezTo>
                  <a:lnTo>
                    <a:pt x="104" y="249"/>
                  </a:lnTo>
                  <a:lnTo>
                    <a:pt x="100" y="251"/>
                  </a:lnTo>
                  <a:cubicBezTo>
                    <a:pt x="104" y="249"/>
                    <a:pt x="109" y="246"/>
                    <a:pt x="115" y="244"/>
                  </a:cubicBezTo>
                  <a:lnTo>
                    <a:pt x="115" y="244"/>
                  </a:lnTo>
                  <a:cubicBezTo>
                    <a:pt x="132" y="244"/>
                    <a:pt x="149" y="238"/>
                    <a:pt x="163" y="229"/>
                  </a:cubicBezTo>
                  <a:cubicBezTo>
                    <a:pt x="170" y="227"/>
                    <a:pt x="176" y="223"/>
                    <a:pt x="185" y="220"/>
                  </a:cubicBezTo>
                  <a:lnTo>
                    <a:pt x="185" y="220"/>
                  </a:lnTo>
                  <a:lnTo>
                    <a:pt x="174" y="225"/>
                  </a:lnTo>
                  <a:lnTo>
                    <a:pt x="174" y="225"/>
                  </a:lnTo>
                  <a:cubicBezTo>
                    <a:pt x="193" y="218"/>
                    <a:pt x="213" y="212"/>
                    <a:pt x="234" y="208"/>
                  </a:cubicBezTo>
                  <a:lnTo>
                    <a:pt x="234" y="208"/>
                  </a:lnTo>
                  <a:cubicBezTo>
                    <a:pt x="237" y="207"/>
                    <a:pt x="239" y="207"/>
                    <a:pt x="242" y="207"/>
                  </a:cubicBezTo>
                  <a:cubicBezTo>
                    <a:pt x="253" y="207"/>
                    <a:pt x="266" y="207"/>
                    <a:pt x="277" y="203"/>
                  </a:cubicBezTo>
                  <a:cubicBezTo>
                    <a:pt x="288" y="201"/>
                    <a:pt x="299" y="196"/>
                    <a:pt x="310" y="192"/>
                  </a:cubicBezTo>
                  <a:lnTo>
                    <a:pt x="310" y="192"/>
                  </a:lnTo>
                  <a:lnTo>
                    <a:pt x="299" y="196"/>
                  </a:lnTo>
                  <a:lnTo>
                    <a:pt x="299" y="196"/>
                  </a:lnTo>
                  <a:cubicBezTo>
                    <a:pt x="307" y="193"/>
                    <a:pt x="314" y="189"/>
                    <a:pt x="321" y="183"/>
                  </a:cubicBezTo>
                  <a:cubicBezTo>
                    <a:pt x="335" y="172"/>
                    <a:pt x="346" y="159"/>
                    <a:pt x="352" y="143"/>
                  </a:cubicBezTo>
                  <a:cubicBezTo>
                    <a:pt x="361" y="124"/>
                    <a:pt x="363" y="100"/>
                    <a:pt x="357" y="80"/>
                  </a:cubicBezTo>
                  <a:cubicBezTo>
                    <a:pt x="341" y="31"/>
                    <a:pt x="297" y="1"/>
                    <a:pt x="24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2"/>
            <p:cNvSpPr/>
            <p:nvPr/>
          </p:nvSpPr>
          <p:spPr>
            <a:xfrm>
              <a:off x="712275" y="3293100"/>
              <a:ext cx="67700" cy="70925"/>
            </a:xfrm>
            <a:custGeom>
              <a:avLst/>
              <a:gdLst/>
              <a:ahLst/>
              <a:cxnLst/>
              <a:rect l="l" t="t" r="r" b="b"/>
              <a:pathLst>
                <a:path w="2708" h="2837" extrusionOk="0">
                  <a:moveTo>
                    <a:pt x="2036" y="0"/>
                  </a:moveTo>
                  <a:cubicBezTo>
                    <a:pt x="1545" y="0"/>
                    <a:pt x="892" y="77"/>
                    <a:pt x="611" y="264"/>
                  </a:cubicBezTo>
                  <a:cubicBezTo>
                    <a:pt x="174" y="557"/>
                    <a:pt x="0" y="781"/>
                    <a:pt x="22" y="1488"/>
                  </a:cubicBezTo>
                  <a:cubicBezTo>
                    <a:pt x="46" y="2197"/>
                    <a:pt x="626" y="2586"/>
                    <a:pt x="797" y="2682"/>
                  </a:cubicBezTo>
                  <a:cubicBezTo>
                    <a:pt x="905" y="2740"/>
                    <a:pt x="1122" y="2799"/>
                    <a:pt x="1274" y="2836"/>
                  </a:cubicBezTo>
                  <a:cubicBezTo>
                    <a:pt x="1274" y="2696"/>
                    <a:pt x="1241" y="2564"/>
                    <a:pt x="1206" y="2430"/>
                  </a:cubicBezTo>
                  <a:lnTo>
                    <a:pt x="1204" y="2430"/>
                  </a:lnTo>
                  <a:cubicBezTo>
                    <a:pt x="1192" y="2431"/>
                    <a:pt x="1180" y="2431"/>
                    <a:pt x="1168" y="2431"/>
                  </a:cubicBezTo>
                  <a:cubicBezTo>
                    <a:pt x="1085" y="2431"/>
                    <a:pt x="1004" y="2411"/>
                    <a:pt x="929" y="2375"/>
                  </a:cubicBezTo>
                  <a:cubicBezTo>
                    <a:pt x="753" y="2285"/>
                    <a:pt x="657" y="2089"/>
                    <a:pt x="696" y="1896"/>
                  </a:cubicBezTo>
                  <a:cubicBezTo>
                    <a:pt x="716" y="1789"/>
                    <a:pt x="797" y="1712"/>
                    <a:pt x="893" y="1712"/>
                  </a:cubicBezTo>
                  <a:cubicBezTo>
                    <a:pt x="918" y="1712"/>
                    <a:pt x="943" y="1717"/>
                    <a:pt x="969" y="1727"/>
                  </a:cubicBezTo>
                  <a:lnTo>
                    <a:pt x="980" y="1727"/>
                  </a:lnTo>
                  <a:cubicBezTo>
                    <a:pt x="1039" y="1734"/>
                    <a:pt x="1074" y="1782"/>
                    <a:pt x="1098" y="1841"/>
                  </a:cubicBezTo>
                  <a:cubicBezTo>
                    <a:pt x="1116" y="1870"/>
                    <a:pt x="1127" y="1901"/>
                    <a:pt x="1131" y="1934"/>
                  </a:cubicBezTo>
                  <a:cubicBezTo>
                    <a:pt x="1149" y="1988"/>
                    <a:pt x="1164" y="2032"/>
                    <a:pt x="1193" y="2041"/>
                  </a:cubicBezTo>
                  <a:cubicBezTo>
                    <a:pt x="1199" y="2043"/>
                    <a:pt x="1204" y="2044"/>
                    <a:pt x="1210" y="2044"/>
                  </a:cubicBezTo>
                  <a:cubicBezTo>
                    <a:pt x="1276" y="2044"/>
                    <a:pt x="1339" y="1931"/>
                    <a:pt x="1234" y="1633"/>
                  </a:cubicBezTo>
                  <a:cubicBezTo>
                    <a:pt x="1118" y="1305"/>
                    <a:pt x="1324" y="1367"/>
                    <a:pt x="1456" y="1222"/>
                  </a:cubicBezTo>
                  <a:cubicBezTo>
                    <a:pt x="1586" y="1075"/>
                    <a:pt x="1581" y="658"/>
                    <a:pt x="1581" y="658"/>
                  </a:cubicBezTo>
                  <a:lnTo>
                    <a:pt x="1592" y="655"/>
                  </a:lnTo>
                  <a:cubicBezTo>
                    <a:pt x="1541" y="475"/>
                    <a:pt x="1813" y="389"/>
                    <a:pt x="1982" y="389"/>
                  </a:cubicBezTo>
                  <a:cubicBezTo>
                    <a:pt x="2000" y="389"/>
                    <a:pt x="2017" y="390"/>
                    <a:pt x="2032" y="392"/>
                  </a:cubicBezTo>
                  <a:cubicBezTo>
                    <a:pt x="2080" y="397"/>
                    <a:pt x="2118" y="406"/>
                    <a:pt x="2155" y="406"/>
                  </a:cubicBezTo>
                  <a:cubicBezTo>
                    <a:pt x="2192" y="406"/>
                    <a:pt x="2228" y="397"/>
                    <a:pt x="2273" y="368"/>
                  </a:cubicBezTo>
                  <a:cubicBezTo>
                    <a:pt x="2346" y="317"/>
                    <a:pt x="2387" y="245"/>
                    <a:pt x="2471" y="203"/>
                  </a:cubicBezTo>
                  <a:cubicBezTo>
                    <a:pt x="2543" y="163"/>
                    <a:pt x="2625" y="144"/>
                    <a:pt x="2708" y="144"/>
                  </a:cubicBezTo>
                  <a:cubicBezTo>
                    <a:pt x="2684" y="109"/>
                    <a:pt x="2651" y="82"/>
                    <a:pt x="2611" y="65"/>
                  </a:cubicBezTo>
                  <a:cubicBezTo>
                    <a:pt x="2531" y="24"/>
                    <a:pt x="2309" y="0"/>
                    <a:pt x="2036"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2"/>
            <p:cNvSpPr/>
            <p:nvPr/>
          </p:nvSpPr>
          <p:spPr>
            <a:xfrm>
              <a:off x="773825" y="3346475"/>
              <a:ext cx="11325" cy="8675"/>
            </a:xfrm>
            <a:custGeom>
              <a:avLst/>
              <a:gdLst/>
              <a:ahLst/>
              <a:cxnLst/>
              <a:rect l="l" t="t" r="r" b="b"/>
              <a:pathLst>
                <a:path w="453" h="347" extrusionOk="0">
                  <a:moveTo>
                    <a:pt x="452" y="1"/>
                  </a:moveTo>
                  <a:lnTo>
                    <a:pt x="0" y="176"/>
                  </a:lnTo>
                  <a:cubicBezTo>
                    <a:pt x="0" y="176"/>
                    <a:pt x="88" y="346"/>
                    <a:pt x="215" y="346"/>
                  </a:cubicBezTo>
                  <a:cubicBezTo>
                    <a:pt x="238" y="346"/>
                    <a:pt x="263" y="341"/>
                    <a:pt x="288" y="328"/>
                  </a:cubicBezTo>
                  <a:cubicBezTo>
                    <a:pt x="452" y="242"/>
                    <a:pt x="452" y="1"/>
                    <a:pt x="4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2"/>
            <p:cNvSpPr/>
            <p:nvPr/>
          </p:nvSpPr>
          <p:spPr>
            <a:xfrm>
              <a:off x="740600" y="3294050"/>
              <a:ext cx="50525" cy="24575"/>
            </a:xfrm>
            <a:custGeom>
              <a:avLst/>
              <a:gdLst/>
              <a:ahLst/>
              <a:cxnLst/>
              <a:rect l="l" t="t" r="r" b="b"/>
              <a:pathLst>
                <a:path w="2021" h="983" extrusionOk="0">
                  <a:moveTo>
                    <a:pt x="1306" y="0"/>
                  </a:moveTo>
                  <a:cubicBezTo>
                    <a:pt x="1123" y="0"/>
                    <a:pt x="940" y="47"/>
                    <a:pt x="765" y="106"/>
                  </a:cubicBezTo>
                  <a:cubicBezTo>
                    <a:pt x="499" y="196"/>
                    <a:pt x="244" y="312"/>
                    <a:pt x="0" y="450"/>
                  </a:cubicBezTo>
                  <a:lnTo>
                    <a:pt x="356" y="486"/>
                  </a:lnTo>
                  <a:cubicBezTo>
                    <a:pt x="367" y="587"/>
                    <a:pt x="448" y="668"/>
                    <a:pt x="525" y="734"/>
                  </a:cubicBezTo>
                  <a:cubicBezTo>
                    <a:pt x="628" y="819"/>
                    <a:pt x="740" y="901"/>
                    <a:pt x="866" y="947"/>
                  </a:cubicBezTo>
                  <a:cubicBezTo>
                    <a:pt x="928" y="970"/>
                    <a:pt x="995" y="983"/>
                    <a:pt x="1061" y="983"/>
                  </a:cubicBezTo>
                  <a:cubicBezTo>
                    <a:pt x="1129" y="983"/>
                    <a:pt x="1197" y="969"/>
                    <a:pt x="1257" y="938"/>
                  </a:cubicBezTo>
                  <a:cubicBezTo>
                    <a:pt x="1145" y="903"/>
                    <a:pt x="1017" y="850"/>
                    <a:pt x="986" y="736"/>
                  </a:cubicBezTo>
                  <a:lnTo>
                    <a:pt x="986" y="736"/>
                  </a:lnTo>
                  <a:cubicBezTo>
                    <a:pt x="1100" y="807"/>
                    <a:pt x="1230" y="843"/>
                    <a:pt x="1359" y="843"/>
                  </a:cubicBezTo>
                  <a:cubicBezTo>
                    <a:pt x="1470" y="843"/>
                    <a:pt x="1581" y="817"/>
                    <a:pt x="1683" y="765"/>
                  </a:cubicBezTo>
                  <a:cubicBezTo>
                    <a:pt x="1606" y="688"/>
                    <a:pt x="1448" y="725"/>
                    <a:pt x="1401" y="628"/>
                  </a:cubicBezTo>
                  <a:lnTo>
                    <a:pt x="1401" y="628"/>
                  </a:lnTo>
                  <a:cubicBezTo>
                    <a:pt x="1454" y="637"/>
                    <a:pt x="1508" y="642"/>
                    <a:pt x="1561" y="642"/>
                  </a:cubicBezTo>
                  <a:cubicBezTo>
                    <a:pt x="1706" y="642"/>
                    <a:pt x="1850" y="610"/>
                    <a:pt x="1983" y="547"/>
                  </a:cubicBezTo>
                  <a:cubicBezTo>
                    <a:pt x="2008" y="543"/>
                    <a:pt x="2021" y="519"/>
                    <a:pt x="2012" y="494"/>
                  </a:cubicBezTo>
                  <a:cubicBezTo>
                    <a:pt x="1970" y="248"/>
                    <a:pt x="1737" y="68"/>
                    <a:pt x="1494" y="18"/>
                  </a:cubicBezTo>
                  <a:cubicBezTo>
                    <a:pt x="1432" y="6"/>
                    <a:pt x="1369" y="0"/>
                    <a:pt x="1306"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2"/>
            <p:cNvSpPr/>
            <p:nvPr/>
          </p:nvSpPr>
          <p:spPr>
            <a:xfrm>
              <a:off x="749425" y="3306925"/>
              <a:ext cx="14975" cy="12700"/>
            </a:xfrm>
            <a:custGeom>
              <a:avLst/>
              <a:gdLst/>
              <a:ahLst/>
              <a:cxnLst/>
              <a:rect l="l" t="t" r="r" b="b"/>
              <a:pathLst>
                <a:path w="599" h="508" extrusionOk="0">
                  <a:moveTo>
                    <a:pt x="24" y="1"/>
                  </a:moveTo>
                  <a:cubicBezTo>
                    <a:pt x="12" y="1"/>
                    <a:pt x="0" y="11"/>
                    <a:pt x="3" y="26"/>
                  </a:cubicBezTo>
                  <a:cubicBezTo>
                    <a:pt x="21" y="89"/>
                    <a:pt x="45" y="151"/>
                    <a:pt x="78" y="208"/>
                  </a:cubicBezTo>
                  <a:cubicBezTo>
                    <a:pt x="113" y="265"/>
                    <a:pt x="155" y="318"/>
                    <a:pt x="207" y="362"/>
                  </a:cubicBezTo>
                  <a:cubicBezTo>
                    <a:pt x="256" y="405"/>
                    <a:pt x="313" y="441"/>
                    <a:pt x="372" y="467"/>
                  </a:cubicBezTo>
                  <a:cubicBezTo>
                    <a:pt x="405" y="482"/>
                    <a:pt x="438" y="493"/>
                    <a:pt x="471" y="500"/>
                  </a:cubicBezTo>
                  <a:cubicBezTo>
                    <a:pt x="490" y="505"/>
                    <a:pt x="510" y="507"/>
                    <a:pt x="530" y="507"/>
                  </a:cubicBezTo>
                  <a:cubicBezTo>
                    <a:pt x="544" y="507"/>
                    <a:pt x="558" y="506"/>
                    <a:pt x="572" y="504"/>
                  </a:cubicBezTo>
                  <a:cubicBezTo>
                    <a:pt x="594" y="500"/>
                    <a:pt x="598" y="471"/>
                    <a:pt x="579" y="460"/>
                  </a:cubicBezTo>
                  <a:cubicBezTo>
                    <a:pt x="550" y="447"/>
                    <a:pt x="521" y="438"/>
                    <a:pt x="491" y="430"/>
                  </a:cubicBezTo>
                  <a:cubicBezTo>
                    <a:pt x="464" y="421"/>
                    <a:pt x="438" y="410"/>
                    <a:pt x="412" y="399"/>
                  </a:cubicBezTo>
                  <a:cubicBezTo>
                    <a:pt x="357" y="375"/>
                    <a:pt x="304" y="344"/>
                    <a:pt x="256" y="307"/>
                  </a:cubicBezTo>
                  <a:cubicBezTo>
                    <a:pt x="163" y="230"/>
                    <a:pt x="78" y="131"/>
                    <a:pt x="40" y="15"/>
                  </a:cubicBezTo>
                  <a:cubicBezTo>
                    <a:pt x="38" y="5"/>
                    <a:pt x="31" y="1"/>
                    <a:pt x="2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6" name="Google Shape;1696;p22"/>
            <p:cNvSpPr/>
            <p:nvPr/>
          </p:nvSpPr>
          <p:spPr>
            <a:xfrm>
              <a:off x="440375" y="3295850"/>
              <a:ext cx="54450" cy="47475"/>
            </a:xfrm>
            <a:custGeom>
              <a:avLst/>
              <a:gdLst/>
              <a:ahLst/>
              <a:cxnLst/>
              <a:rect l="l" t="t" r="r" b="b"/>
              <a:pathLst>
                <a:path w="2178" h="1899" extrusionOk="0">
                  <a:moveTo>
                    <a:pt x="231" y="1"/>
                  </a:moveTo>
                  <a:cubicBezTo>
                    <a:pt x="231" y="1"/>
                    <a:pt x="1" y="196"/>
                    <a:pt x="844" y="917"/>
                  </a:cubicBezTo>
                  <a:cubicBezTo>
                    <a:pt x="1259" y="1307"/>
                    <a:pt x="1288" y="1492"/>
                    <a:pt x="1288" y="1492"/>
                  </a:cubicBezTo>
                  <a:lnTo>
                    <a:pt x="1955" y="1898"/>
                  </a:lnTo>
                  <a:lnTo>
                    <a:pt x="2177" y="1195"/>
                  </a:lnTo>
                  <a:lnTo>
                    <a:pt x="231"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7" name="Google Shape;1697;p22"/>
            <p:cNvSpPr/>
            <p:nvPr/>
          </p:nvSpPr>
          <p:spPr>
            <a:xfrm>
              <a:off x="294875" y="3361800"/>
              <a:ext cx="62125" cy="31575"/>
            </a:xfrm>
            <a:custGeom>
              <a:avLst/>
              <a:gdLst/>
              <a:ahLst/>
              <a:cxnLst/>
              <a:rect l="l" t="t" r="r" b="b"/>
              <a:pathLst>
                <a:path w="2485" h="1263" extrusionOk="0">
                  <a:moveTo>
                    <a:pt x="1966" y="0"/>
                  </a:moveTo>
                  <a:lnTo>
                    <a:pt x="1" y="1158"/>
                  </a:lnTo>
                  <a:cubicBezTo>
                    <a:pt x="1" y="1158"/>
                    <a:pt x="23" y="1262"/>
                    <a:pt x="257" y="1262"/>
                  </a:cubicBezTo>
                  <a:cubicBezTo>
                    <a:pt x="417" y="1262"/>
                    <a:pt x="677" y="1213"/>
                    <a:pt x="1097" y="1048"/>
                  </a:cubicBezTo>
                  <a:cubicBezTo>
                    <a:pt x="1420" y="937"/>
                    <a:pt x="1613" y="915"/>
                    <a:pt x="1716" y="915"/>
                  </a:cubicBezTo>
                  <a:cubicBezTo>
                    <a:pt x="1784" y="915"/>
                    <a:pt x="1813" y="925"/>
                    <a:pt x="1813" y="925"/>
                  </a:cubicBezTo>
                  <a:lnTo>
                    <a:pt x="2485" y="525"/>
                  </a:lnTo>
                  <a:lnTo>
                    <a:pt x="1966"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2"/>
            <p:cNvSpPr/>
            <p:nvPr/>
          </p:nvSpPr>
          <p:spPr>
            <a:xfrm>
              <a:off x="804550" y="3483725"/>
              <a:ext cx="39500" cy="39900"/>
            </a:xfrm>
            <a:custGeom>
              <a:avLst/>
              <a:gdLst/>
              <a:ahLst/>
              <a:cxnLst/>
              <a:rect l="l" t="t" r="r" b="b"/>
              <a:pathLst>
                <a:path w="1580" h="1596" extrusionOk="0">
                  <a:moveTo>
                    <a:pt x="888" y="0"/>
                  </a:moveTo>
                  <a:cubicBezTo>
                    <a:pt x="789" y="0"/>
                    <a:pt x="700" y="77"/>
                    <a:pt x="629" y="153"/>
                  </a:cubicBezTo>
                  <a:cubicBezTo>
                    <a:pt x="409" y="379"/>
                    <a:pt x="205" y="620"/>
                    <a:pt x="18" y="875"/>
                  </a:cubicBezTo>
                  <a:lnTo>
                    <a:pt x="1" y="1088"/>
                  </a:lnTo>
                  <a:cubicBezTo>
                    <a:pt x="269" y="1266"/>
                    <a:pt x="543" y="1435"/>
                    <a:pt x="824" y="1595"/>
                  </a:cubicBezTo>
                  <a:cubicBezTo>
                    <a:pt x="1035" y="1200"/>
                    <a:pt x="1259" y="803"/>
                    <a:pt x="1580" y="489"/>
                  </a:cubicBezTo>
                  <a:cubicBezTo>
                    <a:pt x="1417" y="324"/>
                    <a:pt x="1237" y="181"/>
                    <a:pt x="1042" y="58"/>
                  </a:cubicBezTo>
                  <a:cubicBezTo>
                    <a:pt x="1007" y="32"/>
                    <a:pt x="965" y="14"/>
                    <a:pt x="921" y="3"/>
                  </a:cubicBezTo>
                  <a:cubicBezTo>
                    <a:pt x="910" y="1"/>
                    <a:pt x="899" y="0"/>
                    <a:pt x="88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2"/>
            <p:cNvSpPr/>
            <p:nvPr/>
          </p:nvSpPr>
          <p:spPr>
            <a:xfrm>
              <a:off x="800100" y="3485875"/>
              <a:ext cx="30575" cy="30025"/>
            </a:xfrm>
            <a:custGeom>
              <a:avLst/>
              <a:gdLst/>
              <a:ahLst/>
              <a:cxnLst/>
              <a:rect l="l" t="t" r="r" b="b"/>
              <a:pathLst>
                <a:path w="1223" h="1201" extrusionOk="0">
                  <a:moveTo>
                    <a:pt x="710" y="1"/>
                  </a:moveTo>
                  <a:cubicBezTo>
                    <a:pt x="682" y="3"/>
                    <a:pt x="658" y="18"/>
                    <a:pt x="638" y="38"/>
                  </a:cubicBezTo>
                  <a:lnTo>
                    <a:pt x="21" y="609"/>
                  </a:lnTo>
                  <a:cubicBezTo>
                    <a:pt x="21" y="609"/>
                    <a:pt x="1" y="1020"/>
                    <a:pt x="69" y="1020"/>
                  </a:cubicBezTo>
                  <a:cubicBezTo>
                    <a:pt x="272" y="1020"/>
                    <a:pt x="458" y="882"/>
                    <a:pt x="588" y="882"/>
                  </a:cubicBezTo>
                  <a:cubicBezTo>
                    <a:pt x="624" y="882"/>
                    <a:pt x="655" y="892"/>
                    <a:pt x="682" y="919"/>
                  </a:cubicBezTo>
                  <a:cubicBezTo>
                    <a:pt x="760" y="978"/>
                    <a:pt x="769" y="1201"/>
                    <a:pt x="860" y="1201"/>
                  </a:cubicBezTo>
                  <a:cubicBezTo>
                    <a:pt x="864" y="1201"/>
                    <a:pt x="867" y="1200"/>
                    <a:pt x="871" y="1200"/>
                  </a:cubicBezTo>
                  <a:cubicBezTo>
                    <a:pt x="950" y="1044"/>
                    <a:pt x="934" y="813"/>
                    <a:pt x="651" y="703"/>
                  </a:cubicBezTo>
                  <a:lnTo>
                    <a:pt x="1222" y="387"/>
                  </a:lnTo>
                  <a:cubicBezTo>
                    <a:pt x="1084" y="249"/>
                    <a:pt x="932" y="126"/>
                    <a:pt x="767" y="23"/>
                  </a:cubicBezTo>
                  <a:cubicBezTo>
                    <a:pt x="750" y="9"/>
                    <a:pt x="730" y="3"/>
                    <a:pt x="710"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0" name="Google Shape;1700;p22"/>
            <p:cNvSpPr/>
            <p:nvPr/>
          </p:nvSpPr>
          <p:spPr>
            <a:xfrm>
              <a:off x="811425" y="3495000"/>
              <a:ext cx="17100" cy="20650"/>
            </a:xfrm>
            <a:custGeom>
              <a:avLst/>
              <a:gdLst/>
              <a:ahLst/>
              <a:cxnLst/>
              <a:rect l="l" t="t" r="r" b="b"/>
              <a:pathLst>
                <a:path w="684" h="826" extrusionOk="0">
                  <a:moveTo>
                    <a:pt x="339" y="0"/>
                  </a:moveTo>
                  <a:lnTo>
                    <a:pt x="143" y="147"/>
                  </a:lnTo>
                  <a:cubicBezTo>
                    <a:pt x="143" y="147"/>
                    <a:pt x="1" y="412"/>
                    <a:pt x="123" y="412"/>
                  </a:cubicBezTo>
                  <a:cubicBezTo>
                    <a:pt x="139" y="412"/>
                    <a:pt x="161" y="407"/>
                    <a:pt x="189" y="396"/>
                  </a:cubicBezTo>
                  <a:cubicBezTo>
                    <a:pt x="209" y="387"/>
                    <a:pt x="229" y="383"/>
                    <a:pt x="247" y="383"/>
                  </a:cubicBezTo>
                  <a:cubicBezTo>
                    <a:pt x="442" y="383"/>
                    <a:pt x="543" y="811"/>
                    <a:pt x="543" y="811"/>
                  </a:cubicBezTo>
                  <a:cubicBezTo>
                    <a:pt x="551" y="821"/>
                    <a:pt x="560" y="826"/>
                    <a:pt x="570" y="826"/>
                  </a:cubicBezTo>
                  <a:cubicBezTo>
                    <a:pt x="607" y="826"/>
                    <a:pt x="650" y="767"/>
                    <a:pt x="655" y="718"/>
                  </a:cubicBezTo>
                  <a:cubicBezTo>
                    <a:pt x="683" y="439"/>
                    <a:pt x="563" y="169"/>
                    <a:pt x="339"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1" name="Google Shape;1701;p22"/>
            <p:cNvSpPr/>
            <p:nvPr/>
          </p:nvSpPr>
          <p:spPr>
            <a:xfrm>
              <a:off x="818225" y="3493175"/>
              <a:ext cx="15250" cy="20000"/>
            </a:xfrm>
            <a:custGeom>
              <a:avLst/>
              <a:gdLst/>
              <a:ahLst/>
              <a:cxnLst/>
              <a:rect l="l" t="t" r="r" b="b"/>
              <a:pathLst>
                <a:path w="610" h="800" extrusionOk="0">
                  <a:moveTo>
                    <a:pt x="207" y="1"/>
                  </a:moveTo>
                  <a:lnTo>
                    <a:pt x="7" y="62"/>
                  </a:lnTo>
                  <a:lnTo>
                    <a:pt x="1" y="234"/>
                  </a:lnTo>
                  <a:cubicBezTo>
                    <a:pt x="1" y="234"/>
                    <a:pt x="293" y="622"/>
                    <a:pt x="328" y="736"/>
                  </a:cubicBezTo>
                  <a:cubicBezTo>
                    <a:pt x="343" y="785"/>
                    <a:pt x="362" y="799"/>
                    <a:pt x="380" y="799"/>
                  </a:cubicBezTo>
                  <a:cubicBezTo>
                    <a:pt x="405" y="799"/>
                    <a:pt x="427" y="772"/>
                    <a:pt x="427" y="772"/>
                  </a:cubicBezTo>
                  <a:cubicBezTo>
                    <a:pt x="609" y="585"/>
                    <a:pt x="598" y="247"/>
                    <a:pt x="405" y="73"/>
                  </a:cubicBezTo>
                  <a:lnTo>
                    <a:pt x="207"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2"/>
            <p:cNvSpPr/>
            <p:nvPr/>
          </p:nvSpPr>
          <p:spPr>
            <a:xfrm>
              <a:off x="817350" y="3486050"/>
              <a:ext cx="23750" cy="18375"/>
            </a:xfrm>
            <a:custGeom>
              <a:avLst/>
              <a:gdLst/>
              <a:ahLst/>
              <a:cxnLst/>
              <a:rect l="l" t="t" r="r" b="b"/>
              <a:pathLst>
                <a:path w="950" h="735" extrusionOk="0">
                  <a:moveTo>
                    <a:pt x="95" y="0"/>
                  </a:moveTo>
                  <a:cubicBezTo>
                    <a:pt x="44" y="0"/>
                    <a:pt x="1" y="106"/>
                    <a:pt x="1" y="132"/>
                  </a:cubicBezTo>
                  <a:cubicBezTo>
                    <a:pt x="1" y="158"/>
                    <a:pt x="323" y="442"/>
                    <a:pt x="323" y="442"/>
                  </a:cubicBezTo>
                  <a:cubicBezTo>
                    <a:pt x="334" y="441"/>
                    <a:pt x="344" y="441"/>
                    <a:pt x="354" y="441"/>
                  </a:cubicBezTo>
                  <a:cubicBezTo>
                    <a:pt x="635" y="441"/>
                    <a:pt x="801" y="734"/>
                    <a:pt x="872" y="734"/>
                  </a:cubicBezTo>
                  <a:cubicBezTo>
                    <a:pt x="878" y="734"/>
                    <a:pt x="883" y="732"/>
                    <a:pt x="888" y="727"/>
                  </a:cubicBezTo>
                  <a:cubicBezTo>
                    <a:pt x="949" y="666"/>
                    <a:pt x="767" y="360"/>
                    <a:pt x="613" y="244"/>
                  </a:cubicBezTo>
                  <a:cubicBezTo>
                    <a:pt x="460" y="128"/>
                    <a:pt x="286" y="0"/>
                    <a:pt x="95"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2"/>
            <p:cNvSpPr/>
            <p:nvPr/>
          </p:nvSpPr>
          <p:spPr>
            <a:xfrm>
              <a:off x="458000" y="3325725"/>
              <a:ext cx="36825" cy="54700"/>
            </a:xfrm>
            <a:custGeom>
              <a:avLst/>
              <a:gdLst/>
              <a:ahLst/>
              <a:cxnLst/>
              <a:rect l="l" t="t" r="r" b="b"/>
              <a:pathLst>
                <a:path w="1473" h="2188" extrusionOk="0">
                  <a:moveTo>
                    <a:pt x="1472" y="0"/>
                  </a:moveTo>
                  <a:lnTo>
                    <a:pt x="484" y="58"/>
                  </a:lnTo>
                  <a:lnTo>
                    <a:pt x="1" y="1670"/>
                  </a:lnTo>
                  <a:lnTo>
                    <a:pt x="1353" y="2188"/>
                  </a:lnTo>
                  <a:lnTo>
                    <a:pt x="1472"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4" name="Google Shape;1704;p22"/>
            <p:cNvSpPr/>
            <p:nvPr/>
          </p:nvSpPr>
          <p:spPr>
            <a:xfrm>
              <a:off x="335775" y="3361800"/>
              <a:ext cx="53300" cy="58925"/>
            </a:xfrm>
            <a:custGeom>
              <a:avLst/>
              <a:gdLst/>
              <a:ahLst/>
              <a:cxnLst/>
              <a:rect l="l" t="t" r="r" b="b"/>
              <a:pathLst>
                <a:path w="2132" h="2357" extrusionOk="0">
                  <a:moveTo>
                    <a:pt x="330" y="0"/>
                  </a:moveTo>
                  <a:lnTo>
                    <a:pt x="1" y="894"/>
                  </a:lnTo>
                  <a:lnTo>
                    <a:pt x="612" y="2357"/>
                  </a:lnTo>
                  <a:cubicBezTo>
                    <a:pt x="666" y="2319"/>
                    <a:pt x="2131" y="1485"/>
                    <a:pt x="2131" y="1485"/>
                  </a:cubicBezTo>
                  <a:lnTo>
                    <a:pt x="330"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5" name="Google Shape;1705;p22"/>
            <p:cNvSpPr/>
            <p:nvPr/>
          </p:nvSpPr>
          <p:spPr>
            <a:xfrm>
              <a:off x="656050" y="3237275"/>
              <a:ext cx="93025" cy="78575"/>
            </a:xfrm>
            <a:custGeom>
              <a:avLst/>
              <a:gdLst/>
              <a:ahLst/>
              <a:cxnLst/>
              <a:rect l="l" t="t" r="r" b="b"/>
              <a:pathLst>
                <a:path w="3721" h="3143" extrusionOk="0">
                  <a:moveTo>
                    <a:pt x="2176" y="0"/>
                  </a:moveTo>
                  <a:cubicBezTo>
                    <a:pt x="1826" y="0"/>
                    <a:pt x="1475" y="63"/>
                    <a:pt x="1144" y="187"/>
                  </a:cubicBezTo>
                  <a:cubicBezTo>
                    <a:pt x="969" y="253"/>
                    <a:pt x="789" y="347"/>
                    <a:pt x="703" y="512"/>
                  </a:cubicBezTo>
                  <a:cubicBezTo>
                    <a:pt x="617" y="679"/>
                    <a:pt x="683" y="932"/>
                    <a:pt x="868" y="969"/>
                  </a:cubicBezTo>
                  <a:cubicBezTo>
                    <a:pt x="863" y="969"/>
                    <a:pt x="858" y="969"/>
                    <a:pt x="854" y="969"/>
                  </a:cubicBezTo>
                  <a:cubicBezTo>
                    <a:pt x="577" y="969"/>
                    <a:pt x="292" y="1098"/>
                    <a:pt x="147" y="1333"/>
                  </a:cubicBezTo>
                  <a:cubicBezTo>
                    <a:pt x="0" y="1573"/>
                    <a:pt x="29" y="1920"/>
                    <a:pt x="246" y="2100"/>
                  </a:cubicBezTo>
                  <a:cubicBezTo>
                    <a:pt x="398" y="2224"/>
                    <a:pt x="591" y="2247"/>
                    <a:pt x="793" y="2247"/>
                  </a:cubicBezTo>
                  <a:cubicBezTo>
                    <a:pt x="910" y="2247"/>
                    <a:pt x="1030" y="2239"/>
                    <a:pt x="1147" y="2239"/>
                  </a:cubicBezTo>
                  <a:cubicBezTo>
                    <a:pt x="1174" y="2239"/>
                    <a:pt x="1201" y="2239"/>
                    <a:pt x="1228" y="2241"/>
                  </a:cubicBezTo>
                  <a:cubicBezTo>
                    <a:pt x="1252" y="2241"/>
                    <a:pt x="1278" y="2247"/>
                    <a:pt x="1300" y="2260"/>
                  </a:cubicBezTo>
                  <a:cubicBezTo>
                    <a:pt x="1351" y="2298"/>
                    <a:pt x="1329" y="2379"/>
                    <a:pt x="1283" y="2418"/>
                  </a:cubicBezTo>
                  <a:cubicBezTo>
                    <a:pt x="1237" y="2458"/>
                    <a:pt x="1173" y="2476"/>
                    <a:pt x="1125" y="2511"/>
                  </a:cubicBezTo>
                  <a:cubicBezTo>
                    <a:pt x="991" y="2609"/>
                    <a:pt x="1002" y="2829"/>
                    <a:pt x="1111" y="2952"/>
                  </a:cubicBezTo>
                  <a:cubicBezTo>
                    <a:pt x="1221" y="3077"/>
                    <a:pt x="1397" y="3123"/>
                    <a:pt x="1562" y="3137"/>
                  </a:cubicBezTo>
                  <a:cubicBezTo>
                    <a:pt x="1610" y="3141"/>
                    <a:pt x="1658" y="3143"/>
                    <a:pt x="1706" y="3143"/>
                  </a:cubicBezTo>
                  <a:cubicBezTo>
                    <a:pt x="2033" y="3143"/>
                    <a:pt x="2353" y="3046"/>
                    <a:pt x="2627" y="2864"/>
                  </a:cubicBezTo>
                  <a:lnTo>
                    <a:pt x="3046" y="2684"/>
                  </a:lnTo>
                  <a:cubicBezTo>
                    <a:pt x="3242" y="2522"/>
                    <a:pt x="3424" y="2339"/>
                    <a:pt x="3587" y="2142"/>
                  </a:cubicBezTo>
                  <a:cubicBezTo>
                    <a:pt x="3637" y="2078"/>
                    <a:pt x="3690" y="2010"/>
                    <a:pt x="3703" y="1931"/>
                  </a:cubicBezTo>
                  <a:cubicBezTo>
                    <a:pt x="3721" y="1803"/>
                    <a:pt x="3639" y="1680"/>
                    <a:pt x="3529" y="1615"/>
                  </a:cubicBezTo>
                  <a:cubicBezTo>
                    <a:pt x="3420" y="1547"/>
                    <a:pt x="3290" y="1527"/>
                    <a:pt x="3163" y="1507"/>
                  </a:cubicBezTo>
                  <a:cubicBezTo>
                    <a:pt x="3226" y="1393"/>
                    <a:pt x="3404" y="1421"/>
                    <a:pt x="3505" y="1342"/>
                  </a:cubicBezTo>
                  <a:cubicBezTo>
                    <a:pt x="3628" y="1246"/>
                    <a:pt x="3584" y="1052"/>
                    <a:pt x="3529" y="905"/>
                  </a:cubicBezTo>
                  <a:cubicBezTo>
                    <a:pt x="3490" y="802"/>
                    <a:pt x="3450" y="699"/>
                    <a:pt x="3411" y="598"/>
                  </a:cubicBezTo>
                  <a:cubicBezTo>
                    <a:pt x="3393" y="554"/>
                    <a:pt x="3371" y="503"/>
                    <a:pt x="3325" y="490"/>
                  </a:cubicBezTo>
                  <a:cubicBezTo>
                    <a:pt x="3319" y="489"/>
                    <a:pt x="3313" y="488"/>
                    <a:pt x="3306" y="488"/>
                  </a:cubicBezTo>
                  <a:cubicBezTo>
                    <a:pt x="3275" y="488"/>
                    <a:pt x="3245" y="504"/>
                    <a:pt x="3218" y="519"/>
                  </a:cubicBezTo>
                  <a:cubicBezTo>
                    <a:pt x="3083" y="592"/>
                    <a:pt x="2919" y="654"/>
                    <a:pt x="2769" y="654"/>
                  </a:cubicBezTo>
                  <a:cubicBezTo>
                    <a:pt x="2668" y="654"/>
                    <a:pt x="2573" y="625"/>
                    <a:pt x="2499" y="552"/>
                  </a:cubicBezTo>
                  <a:lnTo>
                    <a:pt x="2796" y="279"/>
                  </a:lnTo>
                  <a:cubicBezTo>
                    <a:pt x="2835" y="246"/>
                    <a:pt x="2875" y="202"/>
                    <a:pt x="2868" y="152"/>
                  </a:cubicBezTo>
                  <a:cubicBezTo>
                    <a:pt x="2860" y="88"/>
                    <a:pt x="2785" y="62"/>
                    <a:pt x="2721" y="51"/>
                  </a:cubicBezTo>
                  <a:cubicBezTo>
                    <a:pt x="2541" y="17"/>
                    <a:pt x="2359" y="0"/>
                    <a:pt x="2176"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6" name="Google Shape;1706;p22"/>
          <p:cNvGrpSpPr/>
          <p:nvPr/>
        </p:nvGrpSpPr>
        <p:grpSpPr>
          <a:xfrm>
            <a:off x="7700072" y="1082052"/>
            <a:ext cx="1036342" cy="783173"/>
            <a:chOff x="4725044" y="4077175"/>
            <a:chExt cx="398900" cy="347475"/>
          </a:xfrm>
        </p:grpSpPr>
        <p:sp>
          <p:nvSpPr>
            <p:cNvPr id="1707" name="Google Shape;1707;p22"/>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2"/>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2"/>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2"/>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2"/>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2" name="Google Shape;1712;p22"/>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22"/>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4" name="Google Shape;1714;p22"/>
          <p:cNvGrpSpPr/>
          <p:nvPr/>
        </p:nvGrpSpPr>
        <p:grpSpPr>
          <a:xfrm>
            <a:off x="79462" y="2250907"/>
            <a:ext cx="1551432" cy="2389819"/>
            <a:chOff x="5283050" y="4042750"/>
            <a:chExt cx="399000" cy="595950"/>
          </a:xfrm>
        </p:grpSpPr>
        <p:sp>
          <p:nvSpPr>
            <p:cNvPr id="1715" name="Google Shape;1715;p22"/>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2"/>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2"/>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2"/>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2"/>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22"/>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22"/>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2"/>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3" name="Google Shape;1723;p22"/>
          <p:cNvGrpSpPr/>
          <p:nvPr/>
        </p:nvGrpSpPr>
        <p:grpSpPr>
          <a:xfrm>
            <a:off x="1204886" y="415351"/>
            <a:ext cx="466359" cy="666689"/>
            <a:chOff x="5979675" y="4640775"/>
            <a:chExt cx="241875" cy="345775"/>
          </a:xfrm>
        </p:grpSpPr>
        <p:sp>
          <p:nvSpPr>
            <p:cNvPr id="1724" name="Google Shape;1724;p22"/>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2"/>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22"/>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22"/>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2"/>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2"/>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22"/>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22"/>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2"/>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2"/>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4" name="Google Shape;1734;p22"/>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5" name="Google Shape;1735;p22"/>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6" name="Google Shape;1736;p22"/>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7" name="Google Shape;1737;p22"/>
          <p:cNvGrpSpPr/>
          <p:nvPr/>
        </p:nvGrpSpPr>
        <p:grpSpPr>
          <a:xfrm>
            <a:off x="7880361" y="4122626"/>
            <a:ext cx="466359" cy="666689"/>
            <a:chOff x="5979675" y="4640775"/>
            <a:chExt cx="241875" cy="345775"/>
          </a:xfrm>
        </p:grpSpPr>
        <p:sp>
          <p:nvSpPr>
            <p:cNvPr id="1738" name="Google Shape;1738;p22"/>
            <p:cNvSpPr/>
            <p:nvPr/>
          </p:nvSpPr>
          <p:spPr>
            <a:xfrm>
              <a:off x="6008100" y="4698050"/>
              <a:ext cx="80475" cy="288500"/>
            </a:xfrm>
            <a:custGeom>
              <a:avLst/>
              <a:gdLst/>
              <a:ahLst/>
              <a:cxnLst/>
              <a:rect l="l" t="t" r="r" b="b"/>
              <a:pathLst>
                <a:path w="3219" h="11540" extrusionOk="0">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22"/>
            <p:cNvSpPr/>
            <p:nvPr/>
          </p:nvSpPr>
          <p:spPr>
            <a:xfrm>
              <a:off x="6087325" y="4640775"/>
              <a:ext cx="52850" cy="339950"/>
            </a:xfrm>
            <a:custGeom>
              <a:avLst/>
              <a:gdLst/>
              <a:ahLst/>
              <a:cxnLst/>
              <a:rect l="l" t="t" r="r" b="b"/>
              <a:pathLst>
                <a:path w="2114" h="13598" extrusionOk="0">
                  <a:moveTo>
                    <a:pt x="2076" y="1"/>
                  </a:moveTo>
                  <a:lnTo>
                    <a:pt x="2076" y="1"/>
                  </a:lnTo>
                  <a:cubicBezTo>
                    <a:pt x="475" y="4345"/>
                    <a:pt x="1" y="9023"/>
                    <a:pt x="695" y="13597"/>
                  </a:cubicBezTo>
                  <a:lnTo>
                    <a:pt x="1147" y="13593"/>
                  </a:lnTo>
                  <a:cubicBezTo>
                    <a:pt x="1802" y="9093"/>
                    <a:pt x="2113" y="4549"/>
                    <a:pt x="2076"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0" name="Google Shape;1740;p22"/>
            <p:cNvSpPr/>
            <p:nvPr/>
          </p:nvSpPr>
          <p:spPr>
            <a:xfrm>
              <a:off x="6133350" y="4694750"/>
              <a:ext cx="88200" cy="291675"/>
            </a:xfrm>
            <a:custGeom>
              <a:avLst/>
              <a:gdLst/>
              <a:ahLst/>
              <a:cxnLst/>
              <a:rect l="l" t="t" r="r" b="b"/>
              <a:pathLst>
                <a:path w="3528" h="11667" extrusionOk="0">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1" name="Google Shape;1741;p22"/>
            <p:cNvSpPr/>
            <p:nvPr/>
          </p:nvSpPr>
          <p:spPr>
            <a:xfrm>
              <a:off x="5979675" y="4815875"/>
              <a:ext cx="46625" cy="169850"/>
            </a:xfrm>
            <a:custGeom>
              <a:avLst/>
              <a:gdLst/>
              <a:ahLst/>
              <a:cxnLst/>
              <a:rect l="l" t="t" r="r" b="b"/>
              <a:pathLst>
                <a:path w="1865" h="6794" extrusionOk="0">
                  <a:moveTo>
                    <a:pt x="378" y="0"/>
                  </a:moveTo>
                  <a:lnTo>
                    <a:pt x="378" y="0"/>
                  </a:lnTo>
                  <a:cubicBezTo>
                    <a:pt x="0" y="2304"/>
                    <a:pt x="450" y="4737"/>
                    <a:pt x="1627" y="6754"/>
                  </a:cubicBezTo>
                  <a:lnTo>
                    <a:pt x="1746" y="6793"/>
                  </a:lnTo>
                  <a:cubicBezTo>
                    <a:pt x="1865" y="4450"/>
                    <a:pt x="1395" y="2115"/>
                    <a:pt x="37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2" name="Google Shape;1742;p22"/>
            <p:cNvSpPr/>
            <p:nvPr/>
          </p:nvSpPr>
          <p:spPr>
            <a:xfrm>
              <a:off x="6072900" y="4675250"/>
              <a:ext cx="13975" cy="309825"/>
            </a:xfrm>
            <a:custGeom>
              <a:avLst/>
              <a:gdLst/>
              <a:ahLst/>
              <a:cxnLst/>
              <a:rect l="l" t="t" r="r" b="b"/>
              <a:pathLst>
                <a:path w="559" h="12393" extrusionOk="0">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3" name="Google Shape;1743;p22"/>
            <p:cNvSpPr/>
            <p:nvPr/>
          </p:nvSpPr>
          <p:spPr>
            <a:xfrm>
              <a:off x="6046475" y="4682750"/>
              <a:ext cx="64175" cy="48100"/>
            </a:xfrm>
            <a:custGeom>
              <a:avLst/>
              <a:gdLst/>
              <a:ahLst/>
              <a:cxnLst/>
              <a:rect l="l" t="t" r="r" b="b"/>
              <a:pathLst>
                <a:path w="2567" h="1924" extrusionOk="0">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4" name="Google Shape;1744;p22"/>
            <p:cNvSpPr/>
            <p:nvPr/>
          </p:nvSpPr>
          <p:spPr>
            <a:xfrm>
              <a:off x="6062450" y="4673175"/>
              <a:ext cx="18600" cy="55125"/>
            </a:xfrm>
            <a:custGeom>
              <a:avLst/>
              <a:gdLst/>
              <a:ahLst/>
              <a:cxnLst/>
              <a:rect l="l" t="t" r="r" b="b"/>
              <a:pathLst>
                <a:path w="744" h="2205" extrusionOk="0">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5" name="Google Shape;1745;p22"/>
            <p:cNvSpPr/>
            <p:nvPr/>
          </p:nvSpPr>
          <p:spPr>
            <a:xfrm>
              <a:off x="6038200" y="4683400"/>
              <a:ext cx="12525" cy="12475"/>
            </a:xfrm>
            <a:custGeom>
              <a:avLst/>
              <a:gdLst/>
              <a:ahLst/>
              <a:cxnLst/>
              <a:rect l="l" t="t" r="r" b="b"/>
              <a:pathLst>
                <a:path w="501" h="499" extrusionOk="0">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6" name="Google Shape;1746;p22"/>
            <p:cNvSpPr/>
            <p:nvPr/>
          </p:nvSpPr>
          <p:spPr>
            <a:xfrm>
              <a:off x="6056850" y="4666675"/>
              <a:ext cx="14300" cy="13550"/>
            </a:xfrm>
            <a:custGeom>
              <a:avLst/>
              <a:gdLst/>
              <a:ahLst/>
              <a:cxnLst/>
              <a:rect l="l" t="t" r="r" b="b"/>
              <a:pathLst>
                <a:path w="572" h="542" extrusionOk="0">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7" name="Google Shape;1747;p22"/>
            <p:cNvSpPr/>
            <p:nvPr/>
          </p:nvSpPr>
          <p:spPr>
            <a:xfrm>
              <a:off x="6078100" y="4666375"/>
              <a:ext cx="14475" cy="14475"/>
            </a:xfrm>
            <a:custGeom>
              <a:avLst/>
              <a:gdLst/>
              <a:ahLst/>
              <a:cxnLst/>
              <a:rect l="l" t="t" r="r" b="b"/>
              <a:pathLst>
                <a:path w="579" h="579" extrusionOk="0">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8" name="Google Shape;1748;p22"/>
            <p:cNvSpPr/>
            <p:nvPr/>
          </p:nvSpPr>
          <p:spPr>
            <a:xfrm>
              <a:off x="6101825" y="4675875"/>
              <a:ext cx="15125" cy="15075"/>
            </a:xfrm>
            <a:custGeom>
              <a:avLst/>
              <a:gdLst/>
              <a:ahLst/>
              <a:cxnLst/>
              <a:rect l="l" t="t" r="r" b="b"/>
              <a:pathLst>
                <a:path w="605" h="603" extrusionOk="0">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9" name="Google Shape;1749;p22"/>
            <p:cNvSpPr/>
            <p:nvPr/>
          </p:nvSpPr>
          <p:spPr>
            <a:xfrm>
              <a:off x="6072975" y="4695800"/>
              <a:ext cx="72525" cy="33000"/>
            </a:xfrm>
            <a:custGeom>
              <a:avLst/>
              <a:gdLst/>
              <a:ahLst/>
              <a:cxnLst/>
              <a:rect l="l" t="t" r="r" b="b"/>
              <a:pathLst>
                <a:path w="2901" h="1320" extrusionOk="0">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0" name="Google Shape;1750;p22"/>
            <p:cNvSpPr/>
            <p:nvPr/>
          </p:nvSpPr>
          <p:spPr>
            <a:xfrm>
              <a:off x="6134175" y="4689975"/>
              <a:ext cx="19675" cy="15300"/>
            </a:xfrm>
            <a:custGeom>
              <a:avLst/>
              <a:gdLst/>
              <a:ahLst/>
              <a:cxnLst/>
              <a:rect l="l" t="t" r="r" b="b"/>
              <a:pathLst>
                <a:path w="787" h="612" extrusionOk="0">
                  <a:moveTo>
                    <a:pt x="393" y="1"/>
                  </a:moveTo>
                  <a:cubicBezTo>
                    <a:pt x="0" y="1"/>
                    <a:pt x="0" y="611"/>
                    <a:pt x="393" y="611"/>
                  </a:cubicBezTo>
                  <a:cubicBezTo>
                    <a:pt x="786" y="611"/>
                    <a:pt x="786" y="1"/>
                    <a:pt x="39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
          <p:cNvSpPr txBox="1">
            <a:spLocks noGrp="1"/>
          </p:cNvSpPr>
          <p:nvPr>
            <p:ph type="ctrTitle"/>
          </p:nvPr>
        </p:nvSpPr>
        <p:spPr>
          <a:xfrm flipH="1">
            <a:off x="1696850" y="1342975"/>
            <a:ext cx="5693100" cy="1095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s" sz="3000"/>
              <a:t>We are here to support YOU </a:t>
            </a:r>
            <a:endParaRPr sz="3000">
              <a:solidFill>
                <a:schemeClr val="accent2"/>
              </a:solidFill>
            </a:endParaRPr>
          </a:p>
        </p:txBody>
      </p:sp>
      <p:sp>
        <p:nvSpPr>
          <p:cNvPr id="408" name="Google Shape;408;p3"/>
          <p:cNvSpPr txBox="1">
            <a:spLocks noGrp="1"/>
          </p:cNvSpPr>
          <p:nvPr>
            <p:ph type="subTitle" idx="1"/>
          </p:nvPr>
        </p:nvSpPr>
        <p:spPr>
          <a:xfrm flipH="1">
            <a:off x="2846975" y="2398613"/>
            <a:ext cx="3297600" cy="670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s">
                <a:solidFill>
                  <a:srgbClr val="666666"/>
                </a:solidFill>
              </a:rPr>
              <a:t>Relax your jaw, drop your shoulders, take a deep breath in and out...</a:t>
            </a:r>
            <a:endParaRPr>
              <a:solidFill>
                <a:srgbClr val="666666"/>
              </a:solidFill>
            </a:endParaRPr>
          </a:p>
        </p:txBody>
      </p:sp>
      <p:cxnSp>
        <p:nvCxnSpPr>
          <p:cNvPr id="409" name="Google Shape;409;p3"/>
          <p:cNvCxnSpPr/>
          <p:nvPr/>
        </p:nvCxnSpPr>
        <p:spPr>
          <a:xfrm>
            <a:off x="3112725" y="2405850"/>
            <a:ext cx="2764200" cy="21900"/>
          </a:xfrm>
          <a:prstGeom prst="straightConnector1">
            <a:avLst/>
          </a:prstGeom>
          <a:noFill/>
          <a:ln w="19050" cap="flat" cmpd="sng">
            <a:solidFill>
              <a:schemeClr val="accent1"/>
            </a:solidFill>
            <a:prstDash val="dash"/>
            <a:round/>
            <a:headEnd type="none" w="sm" len="sm"/>
            <a:tailEnd type="none" w="sm" len="sm"/>
          </a:ln>
        </p:spPr>
      </p:cxnSp>
      <p:grpSp>
        <p:nvGrpSpPr>
          <p:cNvPr id="410" name="Google Shape;410;p3"/>
          <p:cNvGrpSpPr/>
          <p:nvPr/>
        </p:nvGrpSpPr>
        <p:grpSpPr>
          <a:xfrm>
            <a:off x="6067830" y="3754928"/>
            <a:ext cx="2716682" cy="1204529"/>
            <a:chOff x="6085575" y="1233350"/>
            <a:chExt cx="598375" cy="301200"/>
          </a:xfrm>
        </p:grpSpPr>
        <p:sp>
          <p:nvSpPr>
            <p:cNvPr id="411" name="Google Shape;411;p3"/>
            <p:cNvSpPr/>
            <p:nvPr/>
          </p:nvSpPr>
          <p:spPr>
            <a:xfrm>
              <a:off x="6575200" y="1335500"/>
              <a:ext cx="16725" cy="24025"/>
            </a:xfrm>
            <a:custGeom>
              <a:avLst/>
              <a:gdLst/>
              <a:ahLst/>
              <a:cxnLst/>
              <a:rect l="l" t="t" r="r" b="b"/>
              <a:pathLst>
                <a:path w="669" h="961" extrusionOk="0">
                  <a:moveTo>
                    <a:pt x="60" y="1"/>
                  </a:moveTo>
                  <a:cubicBezTo>
                    <a:pt x="1" y="98"/>
                    <a:pt x="5" y="221"/>
                    <a:pt x="32" y="330"/>
                  </a:cubicBezTo>
                  <a:cubicBezTo>
                    <a:pt x="91" y="589"/>
                    <a:pt x="251" y="816"/>
                    <a:pt x="477" y="961"/>
                  </a:cubicBezTo>
                  <a:lnTo>
                    <a:pt x="669" y="741"/>
                  </a:lnTo>
                  <a:cubicBezTo>
                    <a:pt x="508" y="697"/>
                    <a:pt x="370" y="585"/>
                    <a:pt x="271" y="451"/>
                  </a:cubicBezTo>
                  <a:cubicBezTo>
                    <a:pt x="172" y="317"/>
                    <a:pt x="111" y="159"/>
                    <a:pt x="60"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
            <p:cNvSpPr/>
            <p:nvPr/>
          </p:nvSpPr>
          <p:spPr>
            <a:xfrm>
              <a:off x="6572025" y="1338875"/>
              <a:ext cx="27250" cy="40650"/>
            </a:xfrm>
            <a:custGeom>
              <a:avLst/>
              <a:gdLst/>
              <a:ahLst/>
              <a:cxnLst/>
              <a:rect l="l" t="t" r="r" b="b"/>
              <a:pathLst>
                <a:path w="1090" h="1626" extrusionOk="0">
                  <a:moveTo>
                    <a:pt x="388" y="0"/>
                  </a:moveTo>
                  <a:cubicBezTo>
                    <a:pt x="342" y="0"/>
                    <a:pt x="306" y="55"/>
                    <a:pt x="312" y="105"/>
                  </a:cubicBezTo>
                  <a:cubicBezTo>
                    <a:pt x="319" y="158"/>
                    <a:pt x="541" y="549"/>
                    <a:pt x="725" y="588"/>
                  </a:cubicBezTo>
                  <a:cubicBezTo>
                    <a:pt x="514" y="729"/>
                    <a:pt x="310" y="876"/>
                    <a:pt x="110" y="1030"/>
                  </a:cubicBezTo>
                  <a:cubicBezTo>
                    <a:pt x="80" y="1050"/>
                    <a:pt x="55" y="1078"/>
                    <a:pt x="38" y="1109"/>
                  </a:cubicBezTo>
                  <a:cubicBezTo>
                    <a:pt x="1" y="1188"/>
                    <a:pt x="62" y="1276"/>
                    <a:pt x="119" y="1342"/>
                  </a:cubicBezTo>
                  <a:lnTo>
                    <a:pt x="359" y="1625"/>
                  </a:lnTo>
                  <a:lnTo>
                    <a:pt x="569" y="1298"/>
                  </a:lnTo>
                  <a:cubicBezTo>
                    <a:pt x="569" y="1298"/>
                    <a:pt x="908" y="940"/>
                    <a:pt x="1037" y="777"/>
                  </a:cubicBezTo>
                  <a:cubicBezTo>
                    <a:pt x="1063" y="744"/>
                    <a:pt x="1090" y="700"/>
                    <a:pt x="1068" y="665"/>
                  </a:cubicBezTo>
                  <a:cubicBezTo>
                    <a:pt x="1057" y="648"/>
                    <a:pt x="1039" y="635"/>
                    <a:pt x="1022" y="626"/>
                  </a:cubicBezTo>
                  <a:cubicBezTo>
                    <a:pt x="760" y="481"/>
                    <a:pt x="545" y="266"/>
                    <a:pt x="402" y="2"/>
                  </a:cubicBezTo>
                  <a:cubicBezTo>
                    <a:pt x="398" y="1"/>
                    <a:pt x="393" y="0"/>
                    <a:pt x="388"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
            <p:cNvSpPr/>
            <p:nvPr/>
          </p:nvSpPr>
          <p:spPr>
            <a:xfrm>
              <a:off x="6548575" y="1366650"/>
              <a:ext cx="69050" cy="134125"/>
            </a:xfrm>
            <a:custGeom>
              <a:avLst/>
              <a:gdLst/>
              <a:ahLst/>
              <a:cxnLst/>
              <a:rect l="l" t="t" r="r" b="b"/>
              <a:pathLst>
                <a:path w="2762" h="5365" extrusionOk="0">
                  <a:moveTo>
                    <a:pt x="1604" y="0"/>
                  </a:moveTo>
                  <a:cubicBezTo>
                    <a:pt x="1512" y="95"/>
                    <a:pt x="1154" y="369"/>
                    <a:pt x="1154" y="369"/>
                  </a:cubicBezTo>
                  <a:cubicBezTo>
                    <a:pt x="1154" y="369"/>
                    <a:pt x="2085" y="3940"/>
                    <a:pt x="2048" y="3944"/>
                  </a:cubicBezTo>
                  <a:cubicBezTo>
                    <a:pt x="2047" y="3944"/>
                    <a:pt x="2047" y="3944"/>
                    <a:pt x="2047" y="3944"/>
                  </a:cubicBezTo>
                  <a:cubicBezTo>
                    <a:pt x="2007" y="3944"/>
                    <a:pt x="1496" y="2871"/>
                    <a:pt x="1290" y="2297"/>
                  </a:cubicBezTo>
                  <a:cubicBezTo>
                    <a:pt x="1086" y="1724"/>
                    <a:pt x="794" y="1136"/>
                    <a:pt x="258" y="846"/>
                  </a:cubicBezTo>
                  <a:lnTo>
                    <a:pt x="1" y="4034"/>
                  </a:lnTo>
                  <a:cubicBezTo>
                    <a:pt x="157" y="4254"/>
                    <a:pt x="326" y="4467"/>
                    <a:pt x="508" y="4669"/>
                  </a:cubicBezTo>
                  <a:cubicBezTo>
                    <a:pt x="688" y="4871"/>
                    <a:pt x="881" y="5067"/>
                    <a:pt x="1119" y="5201"/>
                  </a:cubicBezTo>
                  <a:cubicBezTo>
                    <a:pt x="1294" y="5300"/>
                    <a:pt x="1495" y="5365"/>
                    <a:pt x="1695" y="5365"/>
                  </a:cubicBezTo>
                  <a:cubicBezTo>
                    <a:pt x="1763" y="5365"/>
                    <a:pt x="1831" y="5357"/>
                    <a:pt x="1898" y="5341"/>
                  </a:cubicBezTo>
                  <a:cubicBezTo>
                    <a:pt x="2276" y="5251"/>
                    <a:pt x="2551" y="4904"/>
                    <a:pt x="2656" y="4531"/>
                  </a:cubicBezTo>
                  <a:cubicBezTo>
                    <a:pt x="2761" y="4157"/>
                    <a:pt x="2724" y="3762"/>
                    <a:pt x="2667" y="3378"/>
                  </a:cubicBezTo>
                  <a:cubicBezTo>
                    <a:pt x="2491" y="2203"/>
                    <a:pt x="2133" y="1063"/>
                    <a:pt x="1604"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
            <p:cNvSpPr/>
            <p:nvPr/>
          </p:nvSpPr>
          <p:spPr>
            <a:xfrm>
              <a:off x="6556700" y="1385900"/>
              <a:ext cx="10950" cy="40550"/>
            </a:xfrm>
            <a:custGeom>
              <a:avLst/>
              <a:gdLst/>
              <a:ahLst/>
              <a:cxnLst/>
              <a:rect l="l" t="t" r="r" b="b"/>
              <a:pathLst>
                <a:path w="438" h="1622" extrusionOk="0">
                  <a:moveTo>
                    <a:pt x="7" y="1"/>
                  </a:moveTo>
                  <a:cubicBezTo>
                    <a:pt x="3" y="1"/>
                    <a:pt x="1" y="1"/>
                    <a:pt x="1" y="1"/>
                  </a:cubicBezTo>
                  <a:lnTo>
                    <a:pt x="207" y="1622"/>
                  </a:lnTo>
                  <a:cubicBezTo>
                    <a:pt x="374" y="1297"/>
                    <a:pt x="438" y="930"/>
                    <a:pt x="390" y="568"/>
                  </a:cubicBezTo>
                  <a:cubicBezTo>
                    <a:pt x="313" y="25"/>
                    <a:pt x="53" y="1"/>
                    <a:pt x="7"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
            <p:cNvSpPr/>
            <p:nvPr/>
          </p:nvSpPr>
          <p:spPr>
            <a:xfrm>
              <a:off x="6534075" y="1363900"/>
              <a:ext cx="28475" cy="41700"/>
            </a:xfrm>
            <a:custGeom>
              <a:avLst/>
              <a:gdLst/>
              <a:ahLst/>
              <a:cxnLst/>
              <a:rect l="l" t="t" r="r" b="b"/>
              <a:pathLst>
                <a:path w="1139" h="1668" extrusionOk="0">
                  <a:moveTo>
                    <a:pt x="65" y="0"/>
                  </a:moveTo>
                  <a:lnTo>
                    <a:pt x="14" y="989"/>
                  </a:lnTo>
                  <a:lnTo>
                    <a:pt x="1" y="1232"/>
                  </a:lnTo>
                  <a:lnTo>
                    <a:pt x="1139" y="1667"/>
                  </a:lnTo>
                  <a:lnTo>
                    <a:pt x="1101" y="1362"/>
                  </a:lnTo>
                  <a:lnTo>
                    <a:pt x="1062" y="1024"/>
                  </a:lnTo>
                  <a:lnTo>
                    <a:pt x="1062" y="1017"/>
                  </a:lnTo>
                  <a:lnTo>
                    <a:pt x="1031" y="765"/>
                  </a:lnTo>
                  <a:lnTo>
                    <a:pt x="996" y="472"/>
                  </a:lnTo>
                  <a:lnTo>
                    <a:pt x="978" y="312"/>
                  </a:lnTo>
                  <a:lnTo>
                    <a:pt x="65"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
            <p:cNvSpPr/>
            <p:nvPr/>
          </p:nvSpPr>
          <p:spPr>
            <a:xfrm>
              <a:off x="6408850" y="1384450"/>
              <a:ext cx="168475" cy="131250"/>
            </a:xfrm>
            <a:custGeom>
              <a:avLst/>
              <a:gdLst/>
              <a:ahLst/>
              <a:cxnLst/>
              <a:rect l="l" t="t" r="r" b="b"/>
              <a:pathLst>
                <a:path w="6739" h="5250" extrusionOk="0">
                  <a:moveTo>
                    <a:pt x="5115" y="0"/>
                  </a:moveTo>
                  <a:cubicBezTo>
                    <a:pt x="4912" y="0"/>
                    <a:pt x="4713" y="44"/>
                    <a:pt x="4527" y="129"/>
                  </a:cubicBezTo>
                  <a:cubicBezTo>
                    <a:pt x="4072" y="344"/>
                    <a:pt x="3736" y="753"/>
                    <a:pt x="3440" y="1161"/>
                  </a:cubicBezTo>
                  <a:cubicBezTo>
                    <a:pt x="3016" y="1746"/>
                    <a:pt x="2632" y="2358"/>
                    <a:pt x="2293" y="2995"/>
                  </a:cubicBezTo>
                  <a:cubicBezTo>
                    <a:pt x="2265" y="3046"/>
                    <a:pt x="2232" y="3101"/>
                    <a:pt x="2184" y="3118"/>
                  </a:cubicBezTo>
                  <a:cubicBezTo>
                    <a:pt x="2168" y="3124"/>
                    <a:pt x="2151" y="3127"/>
                    <a:pt x="2135" y="3127"/>
                  </a:cubicBezTo>
                  <a:cubicBezTo>
                    <a:pt x="2099" y="3127"/>
                    <a:pt x="2062" y="3115"/>
                    <a:pt x="2028" y="3103"/>
                  </a:cubicBezTo>
                  <a:cubicBezTo>
                    <a:pt x="1966" y="3083"/>
                    <a:pt x="1905" y="3063"/>
                    <a:pt x="1845" y="3044"/>
                  </a:cubicBezTo>
                  <a:cubicBezTo>
                    <a:pt x="1540" y="2943"/>
                    <a:pt x="1237" y="2842"/>
                    <a:pt x="934" y="2740"/>
                  </a:cubicBezTo>
                  <a:lnTo>
                    <a:pt x="1" y="4937"/>
                  </a:lnTo>
                  <a:cubicBezTo>
                    <a:pt x="752" y="5145"/>
                    <a:pt x="1525" y="5249"/>
                    <a:pt x="2299" y="5249"/>
                  </a:cubicBezTo>
                  <a:cubicBezTo>
                    <a:pt x="2993" y="5249"/>
                    <a:pt x="3687" y="5165"/>
                    <a:pt x="4367" y="4998"/>
                  </a:cubicBezTo>
                  <a:cubicBezTo>
                    <a:pt x="4694" y="4917"/>
                    <a:pt x="5025" y="4811"/>
                    <a:pt x="5291" y="4603"/>
                  </a:cubicBezTo>
                  <a:cubicBezTo>
                    <a:pt x="5522" y="4421"/>
                    <a:pt x="5610" y="3902"/>
                    <a:pt x="5871" y="3902"/>
                  </a:cubicBezTo>
                  <a:cubicBezTo>
                    <a:pt x="5888" y="3902"/>
                    <a:pt x="5905" y="3904"/>
                    <a:pt x="5924" y="3909"/>
                  </a:cubicBezTo>
                  <a:cubicBezTo>
                    <a:pt x="5978" y="3922"/>
                    <a:pt x="6029" y="3928"/>
                    <a:pt x="6077" y="3928"/>
                  </a:cubicBezTo>
                  <a:cubicBezTo>
                    <a:pt x="6394" y="3928"/>
                    <a:pt x="6576" y="3665"/>
                    <a:pt x="6738" y="3505"/>
                  </a:cubicBezTo>
                  <a:cubicBezTo>
                    <a:pt x="6580" y="3320"/>
                    <a:pt x="6464" y="3103"/>
                    <a:pt x="6396" y="2870"/>
                  </a:cubicBezTo>
                  <a:cubicBezTo>
                    <a:pt x="6235" y="2352"/>
                    <a:pt x="6253" y="1750"/>
                    <a:pt x="6200" y="1194"/>
                  </a:cubicBezTo>
                  <a:cubicBezTo>
                    <a:pt x="6174" y="891"/>
                    <a:pt x="6115" y="575"/>
                    <a:pt x="5919" y="340"/>
                  </a:cubicBezTo>
                  <a:cubicBezTo>
                    <a:pt x="5739" y="123"/>
                    <a:pt x="5469" y="15"/>
                    <a:pt x="5183" y="2"/>
                  </a:cubicBezTo>
                  <a:cubicBezTo>
                    <a:pt x="5161" y="1"/>
                    <a:pt x="5138" y="0"/>
                    <a:pt x="5115"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
            <p:cNvSpPr/>
            <p:nvPr/>
          </p:nvSpPr>
          <p:spPr>
            <a:xfrm>
              <a:off x="6256425" y="1344400"/>
              <a:ext cx="23150" cy="50875"/>
            </a:xfrm>
            <a:custGeom>
              <a:avLst/>
              <a:gdLst/>
              <a:ahLst/>
              <a:cxnLst/>
              <a:rect l="l" t="t" r="r" b="b"/>
              <a:pathLst>
                <a:path w="926" h="2035" extrusionOk="0">
                  <a:moveTo>
                    <a:pt x="260" y="1"/>
                  </a:moveTo>
                  <a:lnTo>
                    <a:pt x="1" y="1481"/>
                  </a:lnTo>
                  <a:lnTo>
                    <a:pt x="666" y="2034"/>
                  </a:lnTo>
                  <a:lnTo>
                    <a:pt x="926" y="407"/>
                  </a:lnTo>
                  <a:lnTo>
                    <a:pt x="260"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
            <p:cNvSpPr/>
            <p:nvPr/>
          </p:nvSpPr>
          <p:spPr>
            <a:xfrm>
              <a:off x="6132625" y="1385100"/>
              <a:ext cx="56350" cy="54525"/>
            </a:xfrm>
            <a:custGeom>
              <a:avLst/>
              <a:gdLst/>
              <a:ahLst/>
              <a:cxnLst/>
              <a:rect l="l" t="t" r="r" b="b"/>
              <a:pathLst>
                <a:path w="2254" h="2181" extrusionOk="0">
                  <a:moveTo>
                    <a:pt x="442" y="0"/>
                  </a:moveTo>
                  <a:lnTo>
                    <a:pt x="1" y="406"/>
                  </a:lnTo>
                  <a:cubicBezTo>
                    <a:pt x="1" y="406"/>
                    <a:pt x="739" y="1553"/>
                    <a:pt x="739" y="1663"/>
                  </a:cubicBezTo>
                  <a:lnTo>
                    <a:pt x="1441" y="2181"/>
                  </a:lnTo>
                  <a:lnTo>
                    <a:pt x="2254" y="1812"/>
                  </a:lnTo>
                  <a:lnTo>
                    <a:pt x="442"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
            <p:cNvSpPr/>
            <p:nvPr/>
          </p:nvSpPr>
          <p:spPr>
            <a:xfrm>
              <a:off x="6228275" y="1375425"/>
              <a:ext cx="51625" cy="118250"/>
            </a:xfrm>
            <a:custGeom>
              <a:avLst/>
              <a:gdLst/>
              <a:ahLst/>
              <a:cxnLst/>
              <a:rect l="l" t="t" r="r" b="b"/>
              <a:pathLst>
                <a:path w="2065" h="4730" extrusionOk="0">
                  <a:moveTo>
                    <a:pt x="962" y="1"/>
                  </a:moveTo>
                  <a:cubicBezTo>
                    <a:pt x="962" y="1"/>
                    <a:pt x="115" y="4050"/>
                    <a:pt x="0" y="4169"/>
                  </a:cubicBezTo>
                  <a:cubicBezTo>
                    <a:pt x="0" y="4169"/>
                    <a:pt x="614" y="4730"/>
                    <a:pt x="1122" y="4730"/>
                  </a:cubicBezTo>
                  <a:cubicBezTo>
                    <a:pt x="1356" y="4730"/>
                    <a:pt x="1568" y="4611"/>
                    <a:pt x="1687" y="4263"/>
                  </a:cubicBezTo>
                  <a:cubicBezTo>
                    <a:pt x="2065" y="3163"/>
                    <a:pt x="2027" y="418"/>
                    <a:pt x="2027" y="418"/>
                  </a:cubicBezTo>
                  <a:lnTo>
                    <a:pt x="962" y="1"/>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
            <p:cNvSpPr/>
            <p:nvPr/>
          </p:nvSpPr>
          <p:spPr>
            <a:xfrm>
              <a:off x="6141475" y="1410400"/>
              <a:ext cx="308150" cy="111875"/>
            </a:xfrm>
            <a:custGeom>
              <a:avLst/>
              <a:gdLst/>
              <a:ahLst/>
              <a:cxnLst/>
              <a:rect l="l" t="t" r="r" b="b"/>
              <a:pathLst>
                <a:path w="12326" h="4475" extrusionOk="0">
                  <a:moveTo>
                    <a:pt x="612" y="0"/>
                  </a:moveTo>
                  <a:cubicBezTo>
                    <a:pt x="371" y="0"/>
                    <a:pt x="131" y="91"/>
                    <a:pt x="0" y="288"/>
                  </a:cubicBezTo>
                  <a:cubicBezTo>
                    <a:pt x="0" y="288"/>
                    <a:pt x="1650" y="4123"/>
                    <a:pt x="5023" y="4439"/>
                  </a:cubicBezTo>
                  <a:cubicBezTo>
                    <a:pt x="5272" y="4462"/>
                    <a:pt x="5807" y="4475"/>
                    <a:pt x="6471" y="4475"/>
                  </a:cubicBezTo>
                  <a:cubicBezTo>
                    <a:pt x="8417" y="4475"/>
                    <a:pt x="11469" y="4368"/>
                    <a:pt x="11662" y="4123"/>
                  </a:cubicBezTo>
                  <a:cubicBezTo>
                    <a:pt x="11666" y="4116"/>
                    <a:pt x="11673" y="4109"/>
                    <a:pt x="11679" y="4105"/>
                  </a:cubicBezTo>
                  <a:cubicBezTo>
                    <a:pt x="11660" y="3600"/>
                    <a:pt x="11660" y="3088"/>
                    <a:pt x="11859" y="2616"/>
                  </a:cubicBezTo>
                  <a:cubicBezTo>
                    <a:pt x="11910" y="2500"/>
                    <a:pt x="11971" y="2390"/>
                    <a:pt x="12044" y="2284"/>
                  </a:cubicBezTo>
                  <a:cubicBezTo>
                    <a:pt x="12127" y="2161"/>
                    <a:pt x="12222" y="2047"/>
                    <a:pt x="12325" y="1940"/>
                  </a:cubicBezTo>
                  <a:cubicBezTo>
                    <a:pt x="11566" y="912"/>
                    <a:pt x="10346" y="401"/>
                    <a:pt x="9076" y="401"/>
                  </a:cubicBezTo>
                  <a:cubicBezTo>
                    <a:pt x="8975" y="401"/>
                    <a:pt x="8873" y="405"/>
                    <a:pt x="8772" y="411"/>
                  </a:cubicBezTo>
                  <a:cubicBezTo>
                    <a:pt x="7379" y="499"/>
                    <a:pt x="6624" y="896"/>
                    <a:pt x="5460" y="1667"/>
                  </a:cubicBezTo>
                  <a:cubicBezTo>
                    <a:pt x="5341" y="1746"/>
                    <a:pt x="4924" y="2153"/>
                    <a:pt x="4564" y="2179"/>
                  </a:cubicBezTo>
                  <a:cubicBezTo>
                    <a:pt x="4540" y="2181"/>
                    <a:pt x="4514" y="2182"/>
                    <a:pt x="4489" y="2182"/>
                  </a:cubicBezTo>
                  <a:cubicBezTo>
                    <a:pt x="4131" y="2182"/>
                    <a:pt x="3642" y="2020"/>
                    <a:pt x="3499" y="1909"/>
                  </a:cubicBezTo>
                  <a:lnTo>
                    <a:pt x="1658" y="495"/>
                  </a:lnTo>
                  <a:cubicBezTo>
                    <a:pt x="1410" y="304"/>
                    <a:pt x="1151" y="106"/>
                    <a:pt x="846" y="29"/>
                  </a:cubicBezTo>
                  <a:cubicBezTo>
                    <a:pt x="770" y="10"/>
                    <a:pt x="691" y="0"/>
                    <a:pt x="612"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
            <p:cNvSpPr/>
            <p:nvPr/>
          </p:nvSpPr>
          <p:spPr>
            <a:xfrm>
              <a:off x="6261925" y="1420425"/>
              <a:ext cx="187700" cy="48975"/>
            </a:xfrm>
            <a:custGeom>
              <a:avLst/>
              <a:gdLst/>
              <a:ahLst/>
              <a:cxnLst/>
              <a:rect l="l" t="t" r="r" b="b"/>
              <a:pathLst>
                <a:path w="7508" h="1959" extrusionOk="0">
                  <a:moveTo>
                    <a:pt x="4258" y="0"/>
                  </a:moveTo>
                  <a:cubicBezTo>
                    <a:pt x="4157" y="0"/>
                    <a:pt x="4055" y="4"/>
                    <a:pt x="3954" y="10"/>
                  </a:cubicBezTo>
                  <a:cubicBezTo>
                    <a:pt x="2561" y="98"/>
                    <a:pt x="1806" y="495"/>
                    <a:pt x="642" y="1266"/>
                  </a:cubicBezTo>
                  <a:cubicBezTo>
                    <a:pt x="552" y="1326"/>
                    <a:pt x="284" y="1580"/>
                    <a:pt x="1" y="1706"/>
                  </a:cubicBezTo>
                  <a:cubicBezTo>
                    <a:pt x="68" y="1711"/>
                    <a:pt x="135" y="1714"/>
                    <a:pt x="203" y="1714"/>
                  </a:cubicBezTo>
                  <a:cubicBezTo>
                    <a:pt x="418" y="1714"/>
                    <a:pt x="636" y="1683"/>
                    <a:pt x="868" y="1598"/>
                  </a:cubicBezTo>
                  <a:cubicBezTo>
                    <a:pt x="1301" y="1442"/>
                    <a:pt x="1696" y="1200"/>
                    <a:pt x="2129" y="1038"/>
                  </a:cubicBezTo>
                  <a:cubicBezTo>
                    <a:pt x="2568" y="873"/>
                    <a:pt x="3036" y="809"/>
                    <a:pt x="3505" y="809"/>
                  </a:cubicBezTo>
                  <a:cubicBezTo>
                    <a:pt x="3923" y="809"/>
                    <a:pt x="4342" y="859"/>
                    <a:pt x="4746" y="935"/>
                  </a:cubicBezTo>
                  <a:cubicBezTo>
                    <a:pt x="4757" y="937"/>
                    <a:pt x="4766" y="941"/>
                    <a:pt x="4775" y="948"/>
                  </a:cubicBezTo>
                  <a:cubicBezTo>
                    <a:pt x="5342" y="1018"/>
                    <a:pt x="5889" y="1301"/>
                    <a:pt x="6385" y="1558"/>
                  </a:cubicBezTo>
                  <a:cubicBezTo>
                    <a:pt x="6635" y="1688"/>
                    <a:pt x="6883" y="1815"/>
                    <a:pt x="7136" y="1938"/>
                  </a:cubicBezTo>
                  <a:lnTo>
                    <a:pt x="7180" y="1958"/>
                  </a:lnTo>
                  <a:cubicBezTo>
                    <a:pt x="7195" y="1934"/>
                    <a:pt x="7208" y="1908"/>
                    <a:pt x="7226" y="1883"/>
                  </a:cubicBezTo>
                  <a:cubicBezTo>
                    <a:pt x="7309" y="1760"/>
                    <a:pt x="7404" y="1646"/>
                    <a:pt x="7507" y="1539"/>
                  </a:cubicBezTo>
                  <a:cubicBezTo>
                    <a:pt x="6748" y="511"/>
                    <a:pt x="5528" y="0"/>
                    <a:pt x="4258"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
            <p:cNvSpPr/>
            <p:nvPr/>
          </p:nvSpPr>
          <p:spPr>
            <a:xfrm>
              <a:off x="6322275" y="1420475"/>
              <a:ext cx="127350" cy="101625"/>
            </a:xfrm>
            <a:custGeom>
              <a:avLst/>
              <a:gdLst/>
              <a:ahLst/>
              <a:cxnLst/>
              <a:rect l="l" t="t" r="r" b="b"/>
              <a:pathLst>
                <a:path w="5094" h="4065" extrusionOk="0">
                  <a:moveTo>
                    <a:pt x="1850" y="0"/>
                  </a:moveTo>
                  <a:cubicBezTo>
                    <a:pt x="1747" y="0"/>
                    <a:pt x="1643" y="4"/>
                    <a:pt x="1540" y="10"/>
                  </a:cubicBezTo>
                  <a:cubicBezTo>
                    <a:pt x="1439" y="15"/>
                    <a:pt x="1342" y="24"/>
                    <a:pt x="1248" y="34"/>
                  </a:cubicBezTo>
                  <a:cubicBezTo>
                    <a:pt x="529" y="520"/>
                    <a:pt x="147" y="1451"/>
                    <a:pt x="48" y="2308"/>
                  </a:cubicBezTo>
                  <a:cubicBezTo>
                    <a:pt x="0" y="2716"/>
                    <a:pt x="48" y="3063"/>
                    <a:pt x="145" y="3456"/>
                  </a:cubicBezTo>
                  <a:cubicBezTo>
                    <a:pt x="196" y="3660"/>
                    <a:pt x="251" y="3862"/>
                    <a:pt x="312" y="4064"/>
                  </a:cubicBezTo>
                  <a:cubicBezTo>
                    <a:pt x="2144" y="4034"/>
                    <a:pt x="4270" y="3924"/>
                    <a:pt x="4430" y="3722"/>
                  </a:cubicBezTo>
                  <a:cubicBezTo>
                    <a:pt x="4434" y="3715"/>
                    <a:pt x="4441" y="3709"/>
                    <a:pt x="4447" y="3704"/>
                  </a:cubicBezTo>
                  <a:cubicBezTo>
                    <a:pt x="4428" y="3199"/>
                    <a:pt x="4428" y="2687"/>
                    <a:pt x="4630" y="2215"/>
                  </a:cubicBezTo>
                  <a:cubicBezTo>
                    <a:pt x="4678" y="2099"/>
                    <a:pt x="4739" y="1987"/>
                    <a:pt x="4812" y="1884"/>
                  </a:cubicBezTo>
                  <a:cubicBezTo>
                    <a:pt x="4895" y="1761"/>
                    <a:pt x="4990" y="1644"/>
                    <a:pt x="5093" y="1539"/>
                  </a:cubicBezTo>
                  <a:cubicBezTo>
                    <a:pt x="4336" y="511"/>
                    <a:pt x="3118" y="0"/>
                    <a:pt x="1850"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
            <p:cNvSpPr/>
            <p:nvPr/>
          </p:nvSpPr>
          <p:spPr>
            <a:xfrm>
              <a:off x="6458425" y="1388600"/>
              <a:ext cx="118900" cy="127050"/>
            </a:xfrm>
            <a:custGeom>
              <a:avLst/>
              <a:gdLst/>
              <a:ahLst/>
              <a:cxnLst/>
              <a:rect l="l" t="t" r="r" b="b"/>
              <a:pathLst>
                <a:path w="4756" h="5082" extrusionOk="0">
                  <a:moveTo>
                    <a:pt x="2594" y="0"/>
                  </a:moveTo>
                  <a:cubicBezTo>
                    <a:pt x="2548" y="0"/>
                    <a:pt x="2502" y="3"/>
                    <a:pt x="2456" y="9"/>
                  </a:cubicBezTo>
                  <a:cubicBezTo>
                    <a:pt x="2045" y="233"/>
                    <a:pt x="1736" y="613"/>
                    <a:pt x="1457" y="993"/>
                  </a:cubicBezTo>
                  <a:cubicBezTo>
                    <a:pt x="1033" y="1577"/>
                    <a:pt x="651" y="2190"/>
                    <a:pt x="310" y="2827"/>
                  </a:cubicBezTo>
                  <a:cubicBezTo>
                    <a:pt x="282" y="2878"/>
                    <a:pt x="253" y="2932"/>
                    <a:pt x="201" y="2952"/>
                  </a:cubicBezTo>
                  <a:cubicBezTo>
                    <a:pt x="121" y="3352"/>
                    <a:pt x="1" y="3743"/>
                    <a:pt x="1" y="4154"/>
                  </a:cubicBezTo>
                  <a:cubicBezTo>
                    <a:pt x="1" y="4496"/>
                    <a:pt x="73" y="4788"/>
                    <a:pt x="176" y="5080"/>
                  </a:cubicBezTo>
                  <a:cubicBezTo>
                    <a:pt x="227" y="5081"/>
                    <a:pt x="278" y="5082"/>
                    <a:pt x="328" y="5082"/>
                  </a:cubicBezTo>
                  <a:cubicBezTo>
                    <a:pt x="1020" y="5082"/>
                    <a:pt x="1710" y="4998"/>
                    <a:pt x="2384" y="4830"/>
                  </a:cubicBezTo>
                  <a:cubicBezTo>
                    <a:pt x="2711" y="4749"/>
                    <a:pt x="3042" y="4645"/>
                    <a:pt x="3308" y="4437"/>
                  </a:cubicBezTo>
                  <a:cubicBezTo>
                    <a:pt x="3541" y="4253"/>
                    <a:pt x="3627" y="3736"/>
                    <a:pt x="3888" y="3736"/>
                  </a:cubicBezTo>
                  <a:cubicBezTo>
                    <a:pt x="3905" y="3736"/>
                    <a:pt x="3922" y="3738"/>
                    <a:pt x="3941" y="3743"/>
                  </a:cubicBezTo>
                  <a:cubicBezTo>
                    <a:pt x="3995" y="3756"/>
                    <a:pt x="4046" y="3762"/>
                    <a:pt x="4094" y="3762"/>
                  </a:cubicBezTo>
                  <a:cubicBezTo>
                    <a:pt x="4411" y="3762"/>
                    <a:pt x="4593" y="3499"/>
                    <a:pt x="4755" y="3339"/>
                  </a:cubicBezTo>
                  <a:cubicBezTo>
                    <a:pt x="4597" y="3152"/>
                    <a:pt x="4481" y="2937"/>
                    <a:pt x="4415" y="2704"/>
                  </a:cubicBezTo>
                  <a:cubicBezTo>
                    <a:pt x="4402" y="2704"/>
                    <a:pt x="4389" y="2704"/>
                    <a:pt x="4378" y="2706"/>
                  </a:cubicBezTo>
                  <a:cubicBezTo>
                    <a:pt x="4320" y="2711"/>
                    <a:pt x="4265" y="2713"/>
                    <a:pt x="4213" y="2713"/>
                  </a:cubicBezTo>
                  <a:cubicBezTo>
                    <a:pt x="3123" y="2713"/>
                    <a:pt x="3438" y="1702"/>
                    <a:pt x="3455" y="905"/>
                  </a:cubicBezTo>
                  <a:cubicBezTo>
                    <a:pt x="3442" y="822"/>
                    <a:pt x="3427" y="741"/>
                    <a:pt x="3407" y="657"/>
                  </a:cubicBezTo>
                  <a:cubicBezTo>
                    <a:pt x="3307" y="216"/>
                    <a:pt x="2975" y="0"/>
                    <a:pt x="2594"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
            <p:cNvSpPr/>
            <p:nvPr/>
          </p:nvSpPr>
          <p:spPr>
            <a:xfrm>
              <a:off x="6493025" y="1393325"/>
              <a:ext cx="111800" cy="137650"/>
            </a:xfrm>
            <a:custGeom>
              <a:avLst/>
              <a:gdLst/>
              <a:ahLst/>
              <a:cxnLst/>
              <a:rect l="l" t="t" r="r" b="b"/>
              <a:pathLst>
                <a:path w="4472" h="5506" extrusionOk="0">
                  <a:moveTo>
                    <a:pt x="1294" y="1"/>
                  </a:moveTo>
                  <a:cubicBezTo>
                    <a:pt x="811" y="1"/>
                    <a:pt x="76" y="825"/>
                    <a:pt x="185" y="2555"/>
                  </a:cubicBezTo>
                  <a:cubicBezTo>
                    <a:pt x="295" y="4329"/>
                    <a:pt x="0" y="5289"/>
                    <a:pt x="1219" y="5473"/>
                  </a:cubicBezTo>
                  <a:cubicBezTo>
                    <a:pt x="1368" y="5496"/>
                    <a:pt x="1529" y="5506"/>
                    <a:pt x="1697" y="5506"/>
                  </a:cubicBezTo>
                  <a:cubicBezTo>
                    <a:pt x="2904" y="5506"/>
                    <a:pt x="4472" y="4995"/>
                    <a:pt x="4472" y="4995"/>
                  </a:cubicBezTo>
                  <a:lnTo>
                    <a:pt x="4362" y="4623"/>
                  </a:lnTo>
                  <a:cubicBezTo>
                    <a:pt x="4362" y="4623"/>
                    <a:pt x="2218" y="4476"/>
                    <a:pt x="1959" y="3958"/>
                  </a:cubicBezTo>
                  <a:cubicBezTo>
                    <a:pt x="1700" y="3442"/>
                    <a:pt x="2106" y="77"/>
                    <a:pt x="1331" y="3"/>
                  </a:cubicBezTo>
                  <a:cubicBezTo>
                    <a:pt x="1319" y="2"/>
                    <a:pt x="1307" y="1"/>
                    <a:pt x="1294"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
            <p:cNvSpPr/>
            <p:nvPr/>
          </p:nvSpPr>
          <p:spPr>
            <a:xfrm>
              <a:off x="6540225" y="1375700"/>
              <a:ext cx="20400" cy="13650"/>
            </a:xfrm>
            <a:custGeom>
              <a:avLst/>
              <a:gdLst/>
              <a:ahLst/>
              <a:cxnLst/>
              <a:rect l="l" t="t" r="r" b="b"/>
              <a:pathLst>
                <a:path w="816" h="546" extrusionOk="0">
                  <a:moveTo>
                    <a:pt x="750" y="0"/>
                  </a:moveTo>
                  <a:lnTo>
                    <a:pt x="1" y="16"/>
                  </a:lnTo>
                  <a:cubicBezTo>
                    <a:pt x="1" y="27"/>
                    <a:pt x="335" y="481"/>
                    <a:pt x="816" y="545"/>
                  </a:cubicBezTo>
                  <a:lnTo>
                    <a:pt x="785" y="293"/>
                  </a:lnTo>
                  <a:lnTo>
                    <a:pt x="750"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
            <p:cNvSpPr/>
            <p:nvPr/>
          </p:nvSpPr>
          <p:spPr>
            <a:xfrm>
              <a:off x="6506850" y="1308175"/>
              <a:ext cx="75750" cy="70325"/>
            </a:xfrm>
            <a:custGeom>
              <a:avLst/>
              <a:gdLst/>
              <a:ahLst/>
              <a:cxnLst/>
              <a:rect l="l" t="t" r="r" b="b"/>
              <a:pathLst>
                <a:path w="3030" h="2813" extrusionOk="0">
                  <a:moveTo>
                    <a:pt x="2280" y="0"/>
                  </a:moveTo>
                  <a:cubicBezTo>
                    <a:pt x="2228" y="7"/>
                    <a:pt x="2175" y="11"/>
                    <a:pt x="2124" y="18"/>
                  </a:cubicBezTo>
                  <a:cubicBezTo>
                    <a:pt x="1826" y="62"/>
                    <a:pt x="1531" y="123"/>
                    <a:pt x="1242" y="200"/>
                  </a:cubicBezTo>
                  <a:cubicBezTo>
                    <a:pt x="807" y="314"/>
                    <a:pt x="352" y="428"/>
                    <a:pt x="3" y="716"/>
                  </a:cubicBezTo>
                  <a:cubicBezTo>
                    <a:pt x="1" y="817"/>
                    <a:pt x="5" y="916"/>
                    <a:pt x="18" y="1015"/>
                  </a:cubicBezTo>
                  <a:cubicBezTo>
                    <a:pt x="34" y="1116"/>
                    <a:pt x="53" y="1217"/>
                    <a:pt x="78" y="1316"/>
                  </a:cubicBezTo>
                  <a:lnTo>
                    <a:pt x="60" y="1276"/>
                  </a:lnTo>
                  <a:lnTo>
                    <a:pt x="60" y="1276"/>
                  </a:lnTo>
                  <a:cubicBezTo>
                    <a:pt x="62" y="1764"/>
                    <a:pt x="341" y="2229"/>
                    <a:pt x="743" y="2502"/>
                  </a:cubicBezTo>
                  <a:cubicBezTo>
                    <a:pt x="1056" y="2712"/>
                    <a:pt x="1433" y="2813"/>
                    <a:pt x="1810" y="2813"/>
                  </a:cubicBezTo>
                  <a:cubicBezTo>
                    <a:pt x="1921" y="2813"/>
                    <a:pt x="2031" y="2804"/>
                    <a:pt x="2140" y="2787"/>
                  </a:cubicBezTo>
                  <a:cubicBezTo>
                    <a:pt x="2324" y="2761"/>
                    <a:pt x="2511" y="2706"/>
                    <a:pt x="2660" y="2596"/>
                  </a:cubicBezTo>
                  <a:cubicBezTo>
                    <a:pt x="2702" y="2565"/>
                    <a:pt x="2742" y="2530"/>
                    <a:pt x="2779" y="2493"/>
                  </a:cubicBezTo>
                  <a:cubicBezTo>
                    <a:pt x="2970" y="2232"/>
                    <a:pt x="3029" y="1931"/>
                    <a:pt x="2895" y="1606"/>
                  </a:cubicBezTo>
                  <a:cubicBezTo>
                    <a:pt x="2772" y="1309"/>
                    <a:pt x="2766" y="1013"/>
                    <a:pt x="2700" y="703"/>
                  </a:cubicBezTo>
                  <a:cubicBezTo>
                    <a:pt x="2634" y="407"/>
                    <a:pt x="2482" y="202"/>
                    <a:pt x="2280"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
            <p:cNvSpPr/>
            <p:nvPr/>
          </p:nvSpPr>
          <p:spPr>
            <a:xfrm>
              <a:off x="6551550" y="1345500"/>
              <a:ext cx="6500" cy="5075"/>
            </a:xfrm>
            <a:custGeom>
              <a:avLst/>
              <a:gdLst/>
              <a:ahLst/>
              <a:cxnLst/>
              <a:rect l="l" t="t" r="r" b="b"/>
              <a:pathLst>
                <a:path w="260" h="203" extrusionOk="0">
                  <a:moveTo>
                    <a:pt x="130" y="1"/>
                  </a:moveTo>
                  <a:cubicBezTo>
                    <a:pt x="0" y="1"/>
                    <a:pt x="0" y="203"/>
                    <a:pt x="130" y="203"/>
                  </a:cubicBezTo>
                  <a:cubicBezTo>
                    <a:pt x="260" y="203"/>
                    <a:pt x="260" y="1"/>
                    <a:pt x="13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
            <p:cNvSpPr/>
            <p:nvPr/>
          </p:nvSpPr>
          <p:spPr>
            <a:xfrm>
              <a:off x="6570825" y="1340175"/>
              <a:ext cx="5575" cy="4375"/>
            </a:xfrm>
            <a:custGeom>
              <a:avLst/>
              <a:gdLst/>
              <a:ahLst/>
              <a:cxnLst/>
              <a:rect l="l" t="t" r="r" b="b"/>
              <a:pathLst>
                <a:path w="223" h="175" extrusionOk="0">
                  <a:moveTo>
                    <a:pt x="112" y="1"/>
                  </a:moveTo>
                  <a:cubicBezTo>
                    <a:pt x="2" y="1"/>
                    <a:pt x="0" y="174"/>
                    <a:pt x="112" y="174"/>
                  </a:cubicBezTo>
                  <a:cubicBezTo>
                    <a:pt x="222" y="174"/>
                    <a:pt x="222" y="1"/>
                    <a:pt x="11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
            <p:cNvSpPr/>
            <p:nvPr/>
          </p:nvSpPr>
          <p:spPr>
            <a:xfrm>
              <a:off x="6563525" y="1337325"/>
              <a:ext cx="10325" cy="19950"/>
            </a:xfrm>
            <a:custGeom>
              <a:avLst/>
              <a:gdLst/>
              <a:ahLst/>
              <a:cxnLst/>
              <a:rect l="l" t="t" r="r" b="b"/>
              <a:pathLst>
                <a:path w="413" h="798" extrusionOk="0">
                  <a:moveTo>
                    <a:pt x="40" y="1"/>
                  </a:moveTo>
                  <a:cubicBezTo>
                    <a:pt x="26" y="1"/>
                    <a:pt x="13" y="8"/>
                    <a:pt x="11" y="25"/>
                  </a:cubicBezTo>
                  <a:cubicBezTo>
                    <a:pt x="0" y="112"/>
                    <a:pt x="13" y="202"/>
                    <a:pt x="44" y="286"/>
                  </a:cubicBezTo>
                  <a:cubicBezTo>
                    <a:pt x="70" y="361"/>
                    <a:pt x="121" y="424"/>
                    <a:pt x="187" y="468"/>
                  </a:cubicBezTo>
                  <a:cubicBezTo>
                    <a:pt x="224" y="490"/>
                    <a:pt x="268" y="503"/>
                    <a:pt x="301" y="530"/>
                  </a:cubicBezTo>
                  <a:cubicBezTo>
                    <a:pt x="316" y="541"/>
                    <a:pt x="334" y="556"/>
                    <a:pt x="323" y="578"/>
                  </a:cubicBezTo>
                  <a:cubicBezTo>
                    <a:pt x="312" y="596"/>
                    <a:pt x="294" y="609"/>
                    <a:pt x="277" y="620"/>
                  </a:cubicBezTo>
                  <a:cubicBezTo>
                    <a:pt x="209" y="675"/>
                    <a:pt x="128" y="714"/>
                    <a:pt x="62" y="773"/>
                  </a:cubicBezTo>
                  <a:cubicBezTo>
                    <a:pt x="51" y="782"/>
                    <a:pt x="59" y="798"/>
                    <a:pt x="73" y="798"/>
                  </a:cubicBezTo>
                  <a:cubicBezTo>
                    <a:pt x="163" y="791"/>
                    <a:pt x="250" y="734"/>
                    <a:pt x="323" y="681"/>
                  </a:cubicBezTo>
                  <a:cubicBezTo>
                    <a:pt x="358" y="655"/>
                    <a:pt x="400" y="628"/>
                    <a:pt x="409" y="582"/>
                  </a:cubicBezTo>
                  <a:cubicBezTo>
                    <a:pt x="413" y="541"/>
                    <a:pt x="398" y="501"/>
                    <a:pt x="365" y="475"/>
                  </a:cubicBezTo>
                  <a:cubicBezTo>
                    <a:pt x="332" y="442"/>
                    <a:pt x="286" y="426"/>
                    <a:pt x="246" y="407"/>
                  </a:cubicBezTo>
                  <a:cubicBezTo>
                    <a:pt x="207" y="385"/>
                    <a:pt x="176" y="354"/>
                    <a:pt x="152" y="317"/>
                  </a:cubicBezTo>
                  <a:cubicBezTo>
                    <a:pt x="130" y="277"/>
                    <a:pt x="112" y="233"/>
                    <a:pt x="106" y="187"/>
                  </a:cubicBezTo>
                  <a:cubicBezTo>
                    <a:pt x="92" y="132"/>
                    <a:pt x="92" y="77"/>
                    <a:pt x="77" y="25"/>
                  </a:cubicBezTo>
                  <a:cubicBezTo>
                    <a:pt x="72" y="10"/>
                    <a:pt x="56" y="1"/>
                    <a:pt x="4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
            <p:cNvSpPr/>
            <p:nvPr/>
          </p:nvSpPr>
          <p:spPr>
            <a:xfrm>
              <a:off x="6542675" y="1335450"/>
              <a:ext cx="11750" cy="7900"/>
            </a:xfrm>
            <a:custGeom>
              <a:avLst/>
              <a:gdLst/>
              <a:ahLst/>
              <a:cxnLst/>
              <a:rect l="l" t="t" r="r" b="b"/>
              <a:pathLst>
                <a:path w="470" h="316" extrusionOk="0">
                  <a:moveTo>
                    <a:pt x="358" y="1"/>
                  </a:moveTo>
                  <a:cubicBezTo>
                    <a:pt x="293" y="1"/>
                    <a:pt x="227" y="24"/>
                    <a:pt x="171" y="53"/>
                  </a:cubicBezTo>
                  <a:cubicBezTo>
                    <a:pt x="134" y="73"/>
                    <a:pt x="101" y="100"/>
                    <a:pt x="70" y="130"/>
                  </a:cubicBezTo>
                  <a:cubicBezTo>
                    <a:pt x="54" y="148"/>
                    <a:pt x="39" y="165"/>
                    <a:pt x="28" y="185"/>
                  </a:cubicBezTo>
                  <a:cubicBezTo>
                    <a:pt x="24" y="192"/>
                    <a:pt x="19" y="201"/>
                    <a:pt x="15" y="209"/>
                  </a:cubicBezTo>
                  <a:cubicBezTo>
                    <a:pt x="9" y="220"/>
                    <a:pt x="6" y="232"/>
                    <a:pt x="7" y="244"/>
                  </a:cubicBezTo>
                  <a:lnTo>
                    <a:pt x="7" y="244"/>
                  </a:lnTo>
                  <a:cubicBezTo>
                    <a:pt x="0" y="265"/>
                    <a:pt x="4" y="289"/>
                    <a:pt x="17" y="306"/>
                  </a:cubicBezTo>
                  <a:lnTo>
                    <a:pt x="11" y="295"/>
                  </a:lnTo>
                  <a:lnTo>
                    <a:pt x="13" y="297"/>
                  </a:lnTo>
                  <a:cubicBezTo>
                    <a:pt x="16" y="308"/>
                    <a:pt x="26" y="316"/>
                    <a:pt x="37" y="316"/>
                  </a:cubicBezTo>
                  <a:cubicBezTo>
                    <a:pt x="39" y="316"/>
                    <a:pt x="41" y="316"/>
                    <a:pt x="44" y="315"/>
                  </a:cubicBezTo>
                  <a:cubicBezTo>
                    <a:pt x="57" y="310"/>
                    <a:pt x="65" y="313"/>
                    <a:pt x="76" y="302"/>
                  </a:cubicBezTo>
                  <a:lnTo>
                    <a:pt x="84" y="295"/>
                  </a:lnTo>
                  <a:lnTo>
                    <a:pt x="84" y="295"/>
                  </a:lnTo>
                  <a:cubicBezTo>
                    <a:pt x="115" y="283"/>
                    <a:pt x="137" y="248"/>
                    <a:pt x="160" y="225"/>
                  </a:cubicBezTo>
                  <a:cubicBezTo>
                    <a:pt x="166" y="218"/>
                    <a:pt x="173" y="212"/>
                    <a:pt x="182" y="207"/>
                  </a:cubicBezTo>
                  <a:cubicBezTo>
                    <a:pt x="182" y="207"/>
                    <a:pt x="191" y="200"/>
                    <a:pt x="189" y="200"/>
                  </a:cubicBezTo>
                  <a:lnTo>
                    <a:pt x="189" y="200"/>
                  </a:lnTo>
                  <a:cubicBezTo>
                    <a:pt x="189" y="200"/>
                    <a:pt x="188" y="200"/>
                    <a:pt x="186" y="201"/>
                  </a:cubicBezTo>
                  <a:lnTo>
                    <a:pt x="186" y="201"/>
                  </a:lnTo>
                  <a:cubicBezTo>
                    <a:pt x="189" y="199"/>
                    <a:pt x="193" y="196"/>
                    <a:pt x="193" y="196"/>
                  </a:cubicBezTo>
                  <a:cubicBezTo>
                    <a:pt x="193" y="196"/>
                    <a:pt x="206" y="187"/>
                    <a:pt x="206" y="187"/>
                  </a:cubicBezTo>
                  <a:lnTo>
                    <a:pt x="206" y="187"/>
                  </a:lnTo>
                  <a:cubicBezTo>
                    <a:pt x="206" y="187"/>
                    <a:pt x="205" y="188"/>
                    <a:pt x="202" y="190"/>
                  </a:cubicBezTo>
                  <a:lnTo>
                    <a:pt x="213" y="181"/>
                  </a:lnTo>
                  <a:cubicBezTo>
                    <a:pt x="221" y="176"/>
                    <a:pt x="228" y="170"/>
                    <a:pt x="237" y="165"/>
                  </a:cubicBezTo>
                  <a:cubicBezTo>
                    <a:pt x="252" y="157"/>
                    <a:pt x="268" y="148"/>
                    <a:pt x="283" y="141"/>
                  </a:cubicBezTo>
                  <a:cubicBezTo>
                    <a:pt x="285" y="140"/>
                    <a:pt x="287" y="140"/>
                    <a:pt x="287" y="140"/>
                  </a:cubicBezTo>
                  <a:lnTo>
                    <a:pt x="287" y="140"/>
                  </a:lnTo>
                  <a:cubicBezTo>
                    <a:pt x="287" y="140"/>
                    <a:pt x="286" y="140"/>
                    <a:pt x="283" y="141"/>
                  </a:cubicBezTo>
                  <a:lnTo>
                    <a:pt x="296" y="137"/>
                  </a:lnTo>
                  <a:lnTo>
                    <a:pt x="322" y="128"/>
                  </a:lnTo>
                  <a:cubicBezTo>
                    <a:pt x="355" y="115"/>
                    <a:pt x="390" y="108"/>
                    <a:pt x="423" y="100"/>
                  </a:cubicBezTo>
                  <a:cubicBezTo>
                    <a:pt x="470" y="86"/>
                    <a:pt x="470" y="23"/>
                    <a:pt x="423" y="7"/>
                  </a:cubicBezTo>
                  <a:lnTo>
                    <a:pt x="423" y="9"/>
                  </a:lnTo>
                  <a:cubicBezTo>
                    <a:pt x="402" y="3"/>
                    <a:pt x="380" y="1"/>
                    <a:pt x="35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
            <p:cNvSpPr/>
            <p:nvPr/>
          </p:nvSpPr>
          <p:spPr>
            <a:xfrm>
              <a:off x="6567625" y="1328500"/>
              <a:ext cx="7675" cy="4875"/>
            </a:xfrm>
            <a:custGeom>
              <a:avLst/>
              <a:gdLst/>
              <a:ahLst/>
              <a:cxnLst/>
              <a:rect l="l" t="t" r="r" b="b"/>
              <a:pathLst>
                <a:path w="307" h="195" extrusionOk="0">
                  <a:moveTo>
                    <a:pt x="146" y="152"/>
                  </a:moveTo>
                  <a:lnTo>
                    <a:pt x="137" y="156"/>
                  </a:lnTo>
                  <a:cubicBezTo>
                    <a:pt x="140" y="154"/>
                    <a:pt x="143" y="153"/>
                    <a:pt x="146" y="152"/>
                  </a:cubicBezTo>
                  <a:close/>
                  <a:moveTo>
                    <a:pt x="220" y="1"/>
                  </a:moveTo>
                  <a:cubicBezTo>
                    <a:pt x="206" y="1"/>
                    <a:pt x="192" y="3"/>
                    <a:pt x="179" y="4"/>
                  </a:cubicBezTo>
                  <a:cubicBezTo>
                    <a:pt x="155" y="9"/>
                    <a:pt x="130" y="17"/>
                    <a:pt x="108" y="26"/>
                  </a:cubicBezTo>
                  <a:cubicBezTo>
                    <a:pt x="86" y="37"/>
                    <a:pt x="67" y="52"/>
                    <a:pt x="49" y="68"/>
                  </a:cubicBezTo>
                  <a:cubicBezTo>
                    <a:pt x="49" y="68"/>
                    <a:pt x="47" y="70"/>
                    <a:pt x="45" y="72"/>
                  </a:cubicBezTo>
                  <a:cubicBezTo>
                    <a:pt x="39" y="80"/>
                    <a:pt x="35" y="87"/>
                    <a:pt x="31" y="95"/>
                  </a:cubicBezTo>
                  <a:lnTo>
                    <a:pt x="31" y="95"/>
                  </a:lnTo>
                  <a:cubicBezTo>
                    <a:pt x="32" y="93"/>
                    <a:pt x="32" y="92"/>
                    <a:pt x="32" y="92"/>
                  </a:cubicBezTo>
                  <a:lnTo>
                    <a:pt x="32" y="92"/>
                  </a:lnTo>
                  <a:cubicBezTo>
                    <a:pt x="31" y="92"/>
                    <a:pt x="31" y="93"/>
                    <a:pt x="29" y="94"/>
                  </a:cubicBezTo>
                  <a:cubicBezTo>
                    <a:pt x="27" y="96"/>
                    <a:pt x="27" y="99"/>
                    <a:pt x="25" y="99"/>
                  </a:cubicBezTo>
                  <a:cubicBezTo>
                    <a:pt x="21" y="107"/>
                    <a:pt x="16" y="118"/>
                    <a:pt x="12" y="127"/>
                  </a:cubicBezTo>
                  <a:cubicBezTo>
                    <a:pt x="1" y="145"/>
                    <a:pt x="5" y="167"/>
                    <a:pt x="18" y="182"/>
                  </a:cubicBezTo>
                  <a:cubicBezTo>
                    <a:pt x="28" y="190"/>
                    <a:pt x="40" y="195"/>
                    <a:pt x="51" y="195"/>
                  </a:cubicBezTo>
                  <a:cubicBezTo>
                    <a:pt x="59" y="195"/>
                    <a:pt x="66" y="193"/>
                    <a:pt x="73" y="189"/>
                  </a:cubicBezTo>
                  <a:cubicBezTo>
                    <a:pt x="80" y="184"/>
                    <a:pt x="86" y="180"/>
                    <a:pt x="93" y="178"/>
                  </a:cubicBezTo>
                  <a:lnTo>
                    <a:pt x="102" y="173"/>
                  </a:lnTo>
                  <a:cubicBezTo>
                    <a:pt x="103" y="173"/>
                    <a:pt x="104" y="172"/>
                    <a:pt x="105" y="172"/>
                  </a:cubicBezTo>
                  <a:lnTo>
                    <a:pt x="105" y="172"/>
                  </a:lnTo>
                  <a:cubicBezTo>
                    <a:pt x="121" y="167"/>
                    <a:pt x="137" y="159"/>
                    <a:pt x="151" y="150"/>
                  </a:cubicBezTo>
                  <a:lnTo>
                    <a:pt x="151" y="150"/>
                  </a:lnTo>
                  <a:cubicBezTo>
                    <a:pt x="169" y="143"/>
                    <a:pt x="187" y="139"/>
                    <a:pt x="205" y="135"/>
                  </a:cubicBezTo>
                  <a:lnTo>
                    <a:pt x="205" y="135"/>
                  </a:lnTo>
                  <a:cubicBezTo>
                    <a:pt x="227" y="134"/>
                    <a:pt x="254" y="134"/>
                    <a:pt x="273" y="121"/>
                  </a:cubicBezTo>
                  <a:cubicBezTo>
                    <a:pt x="291" y="112"/>
                    <a:pt x="302" y="94"/>
                    <a:pt x="304" y="77"/>
                  </a:cubicBezTo>
                  <a:cubicBezTo>
                    <a:pt x="306" y="57"/>
                    <a:pt x="300" y="37"/>
                    <a:pt x="286" y="24"/>
                  </a:cubicBezTo>
                  <a:cubicBezTo>
                    <a:pt x="267" y="6"/>
                    <a:pt x="244" y="1"/>
                    <a:pt x="22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
            <p:cNvSpPr/>
            <p:nvPr/>
          </p:nvSpPr>
          <p:spPr>
            <a:xfrm>
              <a:off x="6502075" y="1304475"/>
              <a:ext cx="67550" cy="70750"/>
            </a:xfrm>
            <a:custGeom>
              <a:avLst/>
              <a:gdLst/>
              <a:ahLst/>
              <a:cxnLst/>
              <a:rect l="l" t="t" r="r" b="b"/>
              <a:pathLst>
                <a:path w="2702" h="2830" extrusionOk="0">
                  <a:moveTo>
                    <a:pt x="2030" y="1"/>
                  </a:moveTo>
                  <a:cubicBezTo>
                    <a:pt x="1540" y="1"/>
                    <a:pt x="890" y="76"/>
                    <a:pt x="609" y="262"/>
                  </a:cubicBezTo>
                  <a:cubicBezTo>
                    <a:pt x="174" y="555"/>
                    <a:pt x="1" y="776"/>
                    <a:pt x="23" y="1486"/>
                  </a:cubicBezTo>
                  <a:cubicBezTo>
                    <a:pt x="47" y="2193"/>
                    <a:pt x="627" y="2582"/>
                    <a:pt x="798" y="2676"/>
                  </a:cubicBezTo>
                  <a:cubicBezTo>
                    <a:pt x="903" y="2733"/>
                    <a:pt x="1121" y="2792"/>
                    <a:pt x="1272" y="2830"/>
                  </a:cubicBezTo>
                  <a:cubicBezTo>
                    <a:pt x="1272" y="2689"/>
                    <a:pt x="1239" y="2557"/>
                    <a:pt x="1204" y="2423"/>
                  </a:cubicBezTo>
                  <a:lnTo>
                    <a:pt x="1202" y="2423"/>
                  </a:lnTo>
                  <a:cubicBezTo>
                    <a:pt x="1190" y="2424"/>
                    <a:pt x="1178" y="2425"/>
                    <a:pt x="1166" y="2425"/>
                  </a:cubicBezTo>
                  <a:cubicBezTo>
                    <a:pt x="1084" y="2425"/>
                    <a:pt x="1002" y="2405"/>
                    <a:pt x="927" y="2369"/>
                  </a:cubicBezTo>
                  <a:cubicBezTo>
                    <a:pt x="752" y="2281"/>
                    <a:pt x="655" y="2085"/>
                    <a:pt x="695" y="1892"/>
                  </a:cubicBezTo>
                  <a:cubicBezTo>
                    <a:pt x="714" y="1785"/>
                    <a:pt x="795" y="1707"/>
                    <a:pt x="892" y="1707"/>
                  </a:cubicBezTo>
                  <a:cubicBezTo>
                    <a:pt x="916" y="1707"/>
                    <a:pt x="941" y="1712"/>
                    <a:pt x="967" y="1723"/>
                  </a:cubicBezTo>
                  <a:lnTo>
                    <a:pt x="978" y="1723"/>
                  </a:lnTo>
                  <a:cubicBezTo>
                    <a:pt x="1037" y="1729"/>
                    <a:pt x="1072" y="1778"/>
                    <a:pt x="1097" y="1837"/>
                  </a:cubicBezTo>
                  <a:cubicBezTo>
                    <a:pt x="1114" y="1866"/>
                    <a:pt x="1125" y="1896"/>
                    <a:pt x="1129" y="1929"/>
                  </a:cubicBezTo>
                  <a:cubicBezTo>
                    <a:pt x="1147" y="1982"/>
                    <a:pt x="1162" y="2028"/>
                    <a:pt x="1189" y="2037"/>
                  </a:cubicBezTo>
                  <a:cubicBezTo>
                    <a:pt x="1195" y="2039"/>
                    <a:pt x="1201" y="2040"/>
                    <a:pt x="1207" y="2040"/>
                  </a:cubicBezTo>
                  <a:cubicBezTo>
                    <a:pt x="1274" y="2040"/>
                    <a:pt x="1337" y="1926"/>
                    <a:pt x="1230" y="1628"/>
                  </a:cubicBezTo>
                  <a:cubicBezTo>
                    <a:pt x="1116" y="1301"/>
                    <a:pt x="1321" y="1365"/>
                    <a:pt x="1450" y="1218"/>
                  </a:cubicBezTo>
                  <a:cubicBezTo>
                    <a:pt x="1580" y="1073"/>
                    <a:pt x="1577" y="656"/>
                    <a:pt x="1577" y="656"/>
                  </a:cubicBezTo>
                  <a:lnTo>
                    <a:pt x="1586" y="653"/>
                  </a:lnTo>
                  <a:cubicBezTo>
                    <a:pt x="1540" y="473"/>
                    <a:pt x="1817" y="388"/>
                    <a:pt x="1985" y="388"/>
                  </a:cubicBezTo>
                  <a:cubicBezTo>
                    <a:pt x="2001" y="388"/>
                    <a:pt x="2016" y="388"/>
                    <a:pt x="2030" y="390"/>
                  </a:cubicBezTo>
                  <a:cubicBezTo>
                    <a:pt x="2077" y="395"/>
                    <a:pt x="2114" y="404"/>
                    <a:pt x="2151" y="404"/>
                  </a:cubicBezTo>
                  <a:cubicBezTo>
                    <a:pt x="2187" y="404"/>
                    <a:pt x="2223" y="395"/>
                    <a:pt x="2267" y="366"/>
                  </a:cubicBezTo>
                  <a:cubicBezTo>
                    <a:pt x="2342" y="315"/>
                    <a:pt x="2383" y="243"/>
                    <a:pt x="2467" y="201"/>
                  </a:cubicBezTo>
                  <a:cubicBezTo>
                    <a:pt x="2539" y="164"/>
                    <a:pt x="2621" y="144"/>
                    <a:pt x="2702" y="142"/>
                  </a:cubicBezTo>
                  <a:cubicBezTo>
                    <a:pt x="2678" y="109"/>
                    <a:pt x="2645" y="82"/>
                    <a:pt x="2607" y="65"/>
                  </a:cubicBezTo>
                  <a:cubicBezTo>
                    <a:pt x="2526" y="24"/>
                    <a:pt x="2303" y="1"/>
                    <a:pt x="203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
            <p:cNvSpPr/>
            <p:nvPr/>
          </p:nvSpPr>
          <p:spPr>
            <a:xfrm>
              <a:off x="6563525" y="1357750"/>
              <a:ext cx="11325" cy="8625"/>
            </a:xfrm>
            <a:custGeom>
              <a:avLst/>
              <a:gdLst/>
              <a:ahLst/>
              <a:cxnLst/>
              <a:rect l="l" t="t" r="r" b="b"/>
              <a:pathLst>
                <a:path w="453" h="345" extrusionOk="0">
                  <a:moveTo>
                    <a:pt x="453" y="0"/>
                  </a:moveTo>
                  <a:lnTo>
                    <a:pt x="0" y="174"/>
                  </a:lnTo>
                  <a:cubicBezTo>
                    <a:pt x="0" y="174"/>
                    <a:pt x="90" y="344"/>
                    <a:pt x="218" y="344"/>
                  </a:cubicBezTo>
                  <a:cubicBezTo>
                    <a:pt x="241" y="344"/>
                    <a:pt x="265" y="338"/>
                    <a:pt x="290" y="325"/>
                  </a:cubicBezTo>
                  <a:cubicBezTo>
                    <a:pt x="453" y="240"/>
                    <a:pt x="453" y="0"/>
                    <a:pt x="4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
            <p:cNvSpPr/>
            <p:nvPr/>
          </p:nvSpPr>
          <p:spPr>
            <a:xfrm>
              <a:off x="6530300" y="1305375"/>
              <a:ext cx="50325" cy="24550"/>
            </a:xfrm>
            <a:custGeom>
              <a:avLst/>
              <a:gdLst/>
              <a:ahLst/>
              <a:cxnLst/>
              <a:rect l="l" t="t" r="r" b="b"/>
              <a:pathLst>
                <a:path w="2013" h="982" extrusionOk="0">
                  <a:moveTo>
                    <a:pt x="1300" y="1"/>
                  </a:moveTo>
                  <a:cubicBezTo>
                    <a:pt x="1119" y="1"/>
                    <a:pt x="936" y="47"/>
                    <a:pt x="763" y="106"/>
                  </a:cubicBezTo>
                  <a:cubicBezTo>
                    <a:pt x="499" y="196"/>
                    <a:pt x="244" y="312"/>
                    <a:pt x="0" y="450"/>
                  </a:cubicBezTo>
                  <a:lnTo>
                    <a:pt x="358" y="486"/>
                  </a:lnTo>
                  <a:cubicBezTo>
                    <a:pt x="369" y="589"/>
                    <a:pt x="451" y="668"/>
                    <a:pt x="528" y="734"/>
                  </a:cubicBezTo>
                  <a:cubicBezTo>
                    <a:pt x="631" y="819"/>
                    <a:pt x="741" y="901"/>
                    <a:pt x="868" y="947"/>
                  </a:cubicBezTo>
                  <a:cubicBezTo>
                    <a:pt x="930" y="968"/>
                    <a:pt x="997" y="981"/>
                    <a:pt x="1063" y="981"/>
                  </a:cubicBezTo>
                  <a:cubicBezTo>
                    <a:pt x="1130" y="981"/>
                    <a:pt x="1197" y="968"/>
                    <a:pt x="1257" y="938"/>
                  </a:cubicBezTo>
                  <a:cubicBezTo>
                    <a:pt x="1145" y="901"/>
                    <a:pt x="1019" y="848"/>
                    <a:pt x="987" y="734"/>
                  </a:cubicBezTo>
                  <a:lnTo>
                    <a:pt x="987" y="734"/>
                  </a:lnTo>
                  <a:cubicBezTo>
                    <a:pt x="1101" y="805"/>
                    <a:pt x="1231" y="841"/>
                    <a:pt x="1361" y="841"/>
                  </a:cubicBezTo>
                  <a:cubicBezTo>
                    <a:pt x="1471" y="841"/>
                    <a:pt x="1580" y="816"/>
                    <a:pt x="1681" y="764"/>
                  </a:cubicBezTo>
                  <a:cubicBezTo>
                    <a:pt x="1606" y="688"/>
                    <a:pt x="1448" y="725"/>
                    <a:pt x="1402" y="628"/>
                  </a:cubicBezTo>
                  <a:lnTo>
                    <a:pt x="1402" y="628"/>
                  </a:lnTo>
                  <a:cubicBezTo>
                    <a:pt x="1454" y="637"/>
                    <a:pt x="1507" y="641"/>
                    <a:pt x="1560" y="641"/>
                  </a:cubicBezTo>
                  <a:cubicBezTo>
                    <a:pt x="1705" y="641"/>
                    <a:pt x="1850" y="610"/>
                    <a:pt x="1981" y="547"/>
                  </a:cubicBezTo>
                  <a:cubicBezTo>
                    <a:pt x="1992" y="543"/>
                    <a:pt x="2003" y="534"/>
                    <a:pt x="2010" y="523"/>
                  </a:cubicBezTo>
                  <a:cubicBezTo>
                    <a:pt x="2012" y="514"/>
                    <a:pt x="2012" y="503"/>
                    <a:pt x="2010" y="494"/>
                  </a:cubicBezTo>
                  <a:cubicBezTo>
                    <a:pt x="1966" y="248"/>
                    <a:pt x="1735" y="68"/>
                    <a:pt x="1492" y="20"/>
                  </a:cubicBezTo>
                  <a:cubicBezTo>
                    <a:pt x="1428" y="7"/>
                    <a:pt x="1364" y="1"/>
                    <a:pt x="130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
            <p:cNvSpPr/>
            <p:nvPr/>
          </p:nvSpPr>
          <p:spPr>
            <a:xfrm>
              <a:off x="6539350" y="1318425"/>
              <a:ext cx="14525" cy="12275"/>
            </a:xfrm>
            <a:custGeom>
              <a:avLst/>
              <a:gdLst/>
              <a:ahLst/>
              <a:cxnLst/>
              <a:rect l="l" t="t" r="r" b="b"/>
              <a:pathLst>
                <a:path w="581" h="491" extrusionOk="0">
                  <a:moveTo>
                    <a:pt x="17" y="1"/>
                  </a:moveTo>
                  <a:cubicBezTo>
                    <a:pt x="9" y="1"/>
                    <a:pt x="0" y="7"/>
                    <a:pt x="3" y="16"/>
                  </a:cubicBezTo>
                  <a:cubicBezTo>
                    <a:pt x="38" y="144"/>
                    <a:pt x="108" y="256"/>
                    <a:pt x="205" y="341"/>
                  </a:cubicBezTo>
                  <a:cubicBezTo>
                    <a:pt x="256" y="385"/>
                    <a:pt x="310" y="420"/>
                    <a:pt x="370" y="447"/>
                  </a:cubicBezTo>
                  <a:cubicBezTo>
                    <a:pt x="427" y="475"/>
                    <a:pt x="493" y="491"/>
                    <a:pt x="559" y="491"/>
                  </a:cubicBezTo>
                  <a:cubicBezTo>
                    <a:pt x="578" y="491"/>
                    <a:pt x="581" y="462"/>
                    <a:pt x="563" y="458"/>
                  </a:cubicBezTo>
                  <a:cubicBezTo>
                    <a:pt x="534" y="447"/>
                    <a:pt x="504" y="442"/>
                    <a:pt x="477" y="434"/>
                  </a:cubicBezTo>
                  <a:cubicBezTo>
                    <a:pt x="447" y="425"/>
                    <a:pt x="418" y="414"/>
                    <a:pt x="392" y="401"/>
                  </a:cubicBezTo>
                  <a:cubicBezTo>
                    <a:pt x="337" y="376"/>
                    <a:pt x="284" y="343"/>
                    <a:pt x="238" y="306"/>
                  </a:cubicBezTo>
                  <a:cubicBezTo>
                    <a:pt x="141" y="229"/>
                    <a:pt x="69" y="126"/>
                    <a:pt x="27" y="10"/>
                  </a:cubicBezTo>
                  <a:cubicBezTo>
                    <a:pt x="26" y="4"/>
                    <a:pt x="22" y="1"/>
                    <a:pt x="1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
            <p:cNvSpPr/>
            <p:nvPr/>
          </p:nvSpPr>
          <p:spPr>
            <a:xfrm>
              <a:off x="6230800" y="1307225"/>
              <a:ext cx="54325" cy="47350"/>
            </a:xfrm>
            <a:custGeom>
              <a:avLst/>
              <a:gdLst/>
              <a:ahLst/>
              <a:cxnLst/>
              <a:rect l="l" t="t" r="r" b="b"/>
              <a:pathLst>
                <a:path w="2173" h="1894" extrusionOk="0">
                  <a:moveTo>
                    <a:pt x="231" y="1"/>
                  </a:moveTo>
                  <a:cubicBezTo>
                    <a:pt x="231" y="1"/>
                    <a:pt x="0" y="194"/>
                    <a:pt x="841" y="914"/>
                  </a:cubicBezTo>
                  <a:cubicBezTo>
                    <a:pt x="1257" y="1303"/>
                    <a:pt x="1285" y="1488"/>
                    <a:pt x="1285" y="1488"/>
                  </a:cubicBezTo>
                  <a:lnTo>
                    <a:pt x="1951" y="1894"/>
                  </a:lnTo>
                  <a:lnTo>
                    <a:pt x="2172" y="1193"/>
                  </a:lnTo>
                  <a:lnTo>
                    <a:pt x="231"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
            <p:cNvSpPr/>
            <p:nvPr/>
          </p:nvSpPr>
          <p:spPr>
            <a:xfrm>
              <a:off x="6085575" y="1373000"/>
              <a:ext cx="62000" cy="31550"/>
            </a:xfrm>
            <a:custGeom>
              <a:avLst/>
              <a:gdLst/>
              <a:ahLst/>
              <a:cxnLst/>
              <a:rect l="l" t="t" r="r" b="b"/>
              <a:pathLst>
                <a:path w="2480" h="1262" extrusionOk="0">
                  <a:moveTo>
                    <a:pt x="1962" y="1"/>
                  </a:moveTo>
                  <a:lnTo>
                    <a:pt x="0" y="1158"/>
                  </a:lnTo>
                  <a:cubicBezTo>
                    <a:pt x="0" y="1158"/>
                    <a:pt x="23" y="1262"/>
                    <a:pt x="256" y="1262"/>
                  </a:cubicBezTo>
                  <a:cubicBezTo>
                    <a:pt x="416" y="1262"/>
                    <a:pt x="675" y="1213"/>
                    <a:pt x="1094" y="1048"/>
                  </a:cubicBezTo>
                  <a:cubicBezTo>
                    <a:pt x="1419" y="936"/>
                    <a:pt x="1611" y="914"/>
                    <a:pt x="1713" y="914"/>
                  </a:cubicBezTo>
                  <a:cubicBezTo>
                    <a:pt x="1780" y="914"/>
                    <a:pt x="1808" y="923"/>
                    <a:pt x="1808" y="923"/>
                  </a:cubicBezTo>
                  <a:lnTo>
                    <a:pt x="2480" y="526"/>
                  </a:lnTo>
                  <a:lnTo>
                    <a:pt x="1962"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
            <p:cNvSpPr/>
            <p:nvPr/>
          </p:nvSpPr>
          <p:spPr>
            <a:xfrm>
              <a:off x="6443325" y="1319975"/>
              <a:ext cx="111150" cy="147450"/>
            </a:xfrm>
            <a:custGeom>
              <a:avLst/>
              <a:gdLst/>
              <a:ahLst/>
              <a:cxnLst/>
              <a:rect l="l" t="t" r="r" b="b"/>
              <a:pathLst>
                <a:path w="4446" h="5898" extrusionOk="0">
                  <a:moveTo>
                    <a:pt x="2535" y="0"/>
                  </a:moveTo>
                  <a:cubicBezTo>
                    <a:pt x="2535" y="0"/>
                    <a:pt x="2217" y="512"/>
                    <a:pt x="2028" y="1790"/>
                  </a:cubicBezTo>
                  <a:cubicBezTo>
                    <a:pt x="1931" y="2443"/>
                    <a:pt x="1806" y="3154"/>
                    <a:pt x="1310" y="3587"/>
                  </a:cubicBezTo>
                  <a:cubicBezTo>
                    <a:pt x="1075" y="3791"/>
                    <a:pt x="778" y="3912"/>
                    <a:pt x="475" y="3982"/>
                  </a:cubicBezTo>
                  <a:cubicBezTo>
                    <a:pt x="330" y="4015"/>
                    <a:pt x="150" y="4068"/>
                    <a:pt x="128" y="4215"/>
                  </a:cubicBezTo>
                  <a:cubicBezTo>
                    <a:pt x="117" y="4305"/>
                    <a:pt x="179" y="4393"/>
                    <a:pt x="258" y="4434"/>
                  </a:cubicBezTo>
                  <a:cubicBezTo>
                    <a:pt x="322" y="4470"/>
                    <a:pt x="396" y="4480"/>
                    <a:pt x="469" y="4480"/>
                  </a:cubicBezTo>
                  <a:cubicBezTo>
                    <a:pt x="486" y="4480"/>
                    <a:pt x="502" y="4479"/>
                    <a:pt x="519" y="4478"/>
                  </a:cubicBezTo>
                  <a:cubicBezTo>
                    <a:pt x="690" y="4470"/>
                    <a:pt x="859" y="4430"/>
                    <a:pt x="1013" y="4362"/>
                  </a:cubicBezTo>
                  <a:lnTo>
                    <a:pt x="1013" y="4362"/>
                  </a:lnTo>
                  <a:cubicBezTo>
                    <a:pt x="974" y="4711"/>
                    <a:pt x="605" y="4957"/>
                    <a:pt x="251" y="4957"/>
                  </a:cubicBezTo>
                  <a:cubicBezTo>
                    <a:pt x="172" y="4957"/>
                    <a:pt x="78" y="4957"/>
                    <a:pt x="38" y="5025"/>
                  </a:cubicBezTo>
                  <a:cubicBezTo>
                    <a:pt x="1" y="5091"/>
                    <a:pt x="62" y="5188"/>
                    <a:pt x="139" y="5216"/>
                  </a:cubicBezTo>
                  <a:cubicBezTo>
                    <a:pt x="216" y="5247"/>
                    <a:pt x="299" y="5234"/>
                    <a:pt x="381" y="5245"/>
                  </a:cubicBezTo>
                  <a:cubicBezTo>
                    <a:pt x="462" y="5254"/>
                    <a:pt x="552" y="5293"/>
                    <a:pt x="570" y="5374"/>
                  </a:cubicBezTo>
                  <a:cubicBezTo>
                    <a:pt x="591" y="5467"/>
                    <a:pt x="508" y="5548"/>
                    <a:pt x="493" y="5642"/>
                  </a:cubicBezTo>
                  <a:cubicBezTo>
                    <a:pt x="471" y="5778"/>
                    <a:pt x="616" y="5895"/>
                    <a:pt x="754" y="5897"/>
                  </a:cubicBezTo>
                  <a:cubicBezTo>
                    <a:pt x="892" y="5897"/>
                    <a:pt x="1015" y="5818"/>
                    <a:pt x="1125" y="5732"/>
                  </a:cubicBezTo>
                  <a:cubicBezTo>
                    <a:pt x="1458" y="5463"/>
                    <a:pt x="1719" y="5119"/>
                    <a:pt x="1886" y="4728"/>
                  </a:cubicBezTo>
                  <a:lnTo>
                    <a:pt x="1886" y="4728"/>
                  </a:lnTo>
                  <a:cubicBezTo>
                    <a:pt x="1826" y="4899"/>
                    <a:pt x="1767" y="5070"/>
                    <a:pt x="1707" y="5240"/>
                  </a:cubicBezTo>
                  <a:cubicBezTo>
                    <a:pt x="1681" y="5317"/>
                    <a:pt x="1661" y="5423"/>
                    <a:pt x="1729" y="5471"/>
                  </a:cubicBezTo>
                  <a:cubicBezTo>
                    <a:pt x="2087" y="5190"/>
                    <a:pt x="2359" y="4814"/>
                    <a:pt x="2515" y="4388"/>
                  </a:cubicBezTo>
                  <a:cubicBezTo>
                    <a:pt x="2673" y="3956"/>
                    <a:pt x="2709" y="3479"/>
                    <a:pt x="2924" y="3071"/>
                  </a:cubicBezTo>
                  <a:cubicBezTo>
                    <a:pt x="2937" y="3042"/>
                    <a:pt x="2959" y="3018"/>
                    <a:pt x="2985" y="3005"/>
                  </a:cubicBezTo>
                  <a:cubicBezTo>
                    <a:pt x="2994" y="3003"/>
                    <a:pt x="3002" y="3002"/>
                    <a:pt x="3011" y="3002"/>
                  </a:cubicBezTo>
                  <a:cubicBezTo>
                    <a:pt x="3030" y="3002"/>
                    <a:pt x="3048" y="3006"/>
                    <a:pt x="3064" y="3014"/>
                  </a:cubicBezTo>
                  <a:cubicBezTo>
                    <a:pt x="3532" y="3183"/>
                    <a:pt x="3741" y="3734"/>
                    <a:pt x="4145" y="4026"/>
                  </a:cubicBezTo>
                  <a:cubicBezTo>
                    <a:pt x="4186" y="4056"/>
                    <a:pt x="4238" y="4084"/>
                    <a:pt x="4288" y="4084"/>
                  </a:cubicBezTo>
                  <a:cubicBezTo>
                    <a:pt x="4304" y="4084"/>
                    <a:pt x="4320" y="4081"/>
                    <a:pt x="4336" y="4074"/>
                  </a:cubicBezTo>
                  <a:cubicBezTo>
                    <a:pt x="4397" y="4048"/>
                    <a:pt x="4417" y="3975"/>
                    <a:pt x="4424" y="3910"/>
                  </a:cubicBezTo>
                  <a:cubicBezTo>
                    <a:pt x="4446" y="3635"/>
                    <a:pt x="4281" y="3380"/>
                    <a:pt x="4090" y="3183"/>
                  </a:cubicBezTo>
                  <a:cubicBezTo>
                    <a:pt x="3569" y="2537"/>
                    <a:pt x="3741" y="1022"/>
                    <a:pt x="3741" y="1022"/>
                  </a:cubicBezTo>
                  <a:lnTo>
                    <a:pt x="2535"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
            <p:cNvSpPr/>
            <p:nvPr/>
          </p:nvSpPr>
          <p:spPr>
            <a:xfrm>
              <a:off x="6510800" y="1340025"/>
              <a:ext cx="32425" cy="32075"/>
            </a:xfrm>
            <a:custGeom>
              <a:avLst/>
              <a:gdLst/>
              <a:ahLst/>
              <a:cxnLst/>
              <a:rect l="l" t="t" r="r" b="b"/>
              <a:pathLst>
                <a:path w="1297" h="1283" extrusionOk="0">
                  <a:moveTo>
                    <a:pt x="649" y="1"/>
                  </a:moveTo>
                  <a:cubicBezTo>
                    <a:pt x="485" y="1"/>
                    <a:pt x="321" y="63"/>
                    <a:pt x="196" y="187"/>
                  </a:cubicBezTo>
                  <a:cubicBezTo>
                    <a:pt x="86" y="296"/>
                    <a:pt x="1" y="481"/>
                    <a:pt x="7" y="641"/>
                  </a:cubicBezTo>
                  <a:cubicBezTo>
                    <a:pt x="16" y="806"/>
                    <a:pt x="69" y="979"/>
                    <a:pt x="196" y="1094"/>
                  </a:cubicBezTo>
                  <a:cubicBezTo>
                    <a:pt x="317" y="1212"/>
                    <a:pt x="480" y="1278"/>
                    <a:pt x="649" y="1283"/>
                  </a:cubicBezTo>
                  <a:cubicBezTo>
                    <a:pt x="818" y="1280"/>
                    <a:pt x="980" y="1212"/>
                    <a:pt x="1101" y="1094"/>
                  </a:cubicBezTo>
                  <a:cubicBezTo>
                    <a:pt x="1211" y="984"/>
                    <a:pt x="1297" y="799"/>
                    <a:pt x="1290" y="641"/>
                  </a:cubicBezTo>
                  <a:cubicBezTo>
                    <a:pt x="1281" y="477"/>
                    <a:pt x="1228" y="303"/>
                    <a:pt x="1101" y="187"/>
                  </a:cubicBezTo>
                  <a:cubicBezTo>
                    <a:pt x="976" y="63"/>
                    <a:pt x="812" y="1"/>
                    <a:pt x="649"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
            <p:cNvSpPr/>
            <p:nvPr/>
          </p:nvSpPr>
          <p:spPr>
            <a:xfrm>
              <a:off x="6518450" y="1299450"/>
              <a:ext cx="35275" cy="58700"/>
            </a:xfrm>
            <a:custGeom>
              <a:avLst/>
              <a:gdLst/>
              <a:ahLst/>
              <a:cxnLst/>
              <a:rect l="l" t="t" r="r" b="b"/>
              <a:pathLst>
                <a:path w="1411" h="2348" extrusionOk="0">
                  <a:moveTo>
                    <a:pt x="1193" y="0"/>
                  </a:moveTo>
                  <a:cubicBezTo>
                    <a:pt x="1091" y="0"/>
                    <a:pt x="972" y="30"/>
                    <a:pt x="900" y="46"/>
                  </a:cubicBezTo>
                  <a:cubicBezTo>
                    <a:pt x="738" y="79"/>
                    <a:pt x="580" y="127"/>
                    <a:pt x="426" y="191"/>
                  </a:cubicBezTo>
                  <a:cubicBezTo>
                    <a:pt x="319" y="237"/>
                    <a:pt x="154" y="283"/>
                    <a:pt x="77" y="378"/>
                  </a:cubicBezTo>
                  <a:cubicBezTo>
                    <a:pt x="0" y="470"/>
                    <a:pt x="29" y="643"/>
                    <a:pt x="33" y="756"/>
                  </a:cubicBezTo>
                  <a:cubicBezTo>
                    <a:pt x="37" y="927"/>
                    <a:pt x="48" y="1098"/>
                    <a:pt x="64" y="1269"/>
                  </a:cubicBezTo>
                  <a:cubicBezTo>
                    <a:pt x="99" y="1612"/>
                    <a:pt x="141" y="1972"/>
                    <a:pt x="253" y="2299"/>
                  </a:cubicBezTo>
                  <a:cubicBezTo>
                    <a:pt x="262" y="2333"/>
                    <a:pt x="288" y="2347"/>
                    <a:pt x="314" y="2347"/>
                  </a:cubicBezTo>
                  <a:cubicBezTo>
                    <a:pt x="353" y="2347"/>
                    <a:pt x="393" y="2314"/>
                    <a:pt x="380" y="2264"/>
                  </a:cubicBezTo>
                  <a:cubicBezTo>
                    <a:pt x="343" y="2018"/>
                    <a:pt x="283" y="1772"/>
                    <a:pt x="246" y="1526"/>
                  </a:cubicBezTo>
                  <a:cubicBezTo>
                    <a:pt x="209" y="1263"/>
                    <a:pt x="185" y="999"/>
                    <a:pt x="176" y="736"/>
                  </a:cubicBezTo>
                  <a:cubicBezTo>
                    <a:pt x="174" y="679"/>
                    <a:pt x="174" y="619"/>
                    <a:pt x="171" y="562"/>
                  </a:cubicBezTo>
                  <a:cubicBezTo>
                    <a:pt x="171" y="485"/>
                    <a:pt x="196" y="448"/>
                    <a:pt x="261" y="415"/>
                  </a:cubicBezTo>
                  <a:cubicBezTo>
                    <a:pt x="373" y="356"/>
                    <a:pt x="490" y="305"/>
                    <a:pt x="611" y="261"/>
                  </a:cubicBezTo>
                  <a:cubicBezTo>
                    <a:pt x="716" y="224"/>
                    <a:pt x="821" y="182"/>
                    <a:pt x="929" y="152"/>
                  </a:cubicBezTo>
                  <a:cubicBezTo>
                    <a:pt x="959" y="144"/>
                    <a:pt x="1112" y="104"/>
                    <a:pt x="1219" y="104"/>
                  </a:cubicBezTo>
                  <a:cubicBezTo>
                    <a:pt x="1293" y="104"/>
                    <a:pt x="1346" y="123"/>
                    <a:pt x="1324" y="182"/>
                  </a:cubicBezTo>
                  <a:cubicBezTo>
                    <a:pt x="1316" y="203"/>
                    <a:pt x="1335" y="217"/>
                    <a:pt x="1354" y="217"/>
                  </a:cubicBezTo>
                  <a:cubicBezTo>
                    <a:pt x="1365" y="217"/>
                    <a:pt x="1376" y="211"/>
                    <a:pt x="1379" y="198"/>
                  </a:cubicBezTo>
                  <a:cubicBezTo>
                    <a:pt x="1410" y="42"/>
                    <a:pt x="1313" y="0"/>
                    <a:pt x="1193"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
            <p:cNvSpPr/>
            <p:nvPr/>
          </p:nvSpPr>
          <p:spPr>
            <a:xfrm>
              <a:off x="6523325" y="1367875"/>
              <a:ext cx="87050" cy="90350"/>
            </a:xfrm>
            <a:custGeom>
              <a:avLst/>
              <a:gdLst/>
              <a:ahLst/>
              <a:cxnLst/>
              <a:rect l="l" t="t" r="r" b="b"/>
              <a:pathLst>
                <a:path w="3482" h="3614" extrusionOk="0">
                  <a:moveTo>
                    <a:pt x="132" y="1"/>
                  </a:moveTo>
                  <a:cubicBezTo>
                    <a:pt x="106" y="1"/>
                    <a:pt x="79" y="15"/>
                    <a:pt x="73" y="43"/>
                  </a:cubicBezTo>
                  <a:cubicBezTo>
                    <a:pt x="1" y="395"/>
                    <a:pt x="273" y="751"/>
                    <a:pt x="514" y="972"/>
                  </a:cubicBezTo>
                  <a:cubicBezTo>
                    <a:pt x="767" y="1201"/>
                    <a:pt x="1088" y="1357"/>
                    <a:pt x="1399" y="1486"/>
                  </a:cubicBezTo>
                  <a:cubicBezTo>
                    <a:pt x="1746" y="1627"/>
                    <a:pt x="2107" y="1715"/>
                    <a:pt x="2465" y="1818"/>
                  </a:cubicBezTo>
                  <a:cubicBezTo>
                    <a:pt x="2719" y="1893"/>
                    <a:pt x="2853" y="2042"/>
                    <a:pt x="2853" y="2312"/>
                  </a:cubicBezTo>
                  <a:cubicBezTo>
                    <a:pt x="2853" y="2503"/>
                    <a:pt x="2794" y="2692"/>
                    <a:pt x="2787" y="2883"/>
                  </a:cubicBezTo>
                  <a:cubicBezTo>
                    <a:pt x="2772" y="3300"/>
                    <a:pt x="3097" y="3498"/>
                    <a:pt x="3453" y="3612"/>
                  </a:cubicBezTo>
                  <a:cubicBezTo>
                    <a:pt x="3455" y="3613"/>
                    <a:pt x="3456" y="3613"/>
                    <a:pt x="3458" y="3613"/>
                  </a:cubicBezTo>
                  <a:cubicBezTo>
                    <a:pt x="3473" y="3613"/>
                    <a:pt x="3482" y="3589"/>
                    <a:pt x="3466" y="3584"/>
                  </a:cubicBezTo>
                  <a:cubicBezTo>
                    <a:pt x="3246" y="3478"/>
                    <a:pt x="2990" y="3373"/>
                    <a:pt x="2906" y="3122"/>
                  </a:cubicBezTo>
                  <a:cubicBezTo>
                    <a:pt x="2829" y="2890"/>
                    <a:pt x="2921" y="2648"/>
                    <a:pt x="2943" y="2411"/>
                  </a:cubicBezTo>
                  <a:cubicBezTo>
                    <a:pt x="2959" y="2235"/>
                    <a:pt x="2943" y="2040"/>
                    <a:pt x="2823" y="1901"/>
                  </a:cubicBezTo>
                  <a:cubicBezTo>
                    <a:pt x="2684" y="1745"/>
                    <a:pt x="2454" y="1712"/>
                    <a:pt x="2263" y="1660"/>
                  </a:cubicBezTo>
                  <a:cubicBezTo>
                    <a:pt x="1834" y="1541"/>
                    <a:pt x="1382" y="1427"/>
                    <a:pt x="1000" y="1194"/>
                  </a:cubicBezTo>
                  <a:cubicBezTo>
                    <a:pt x="809" y="1078"/>
                    <a:pt x="635" y="931"/>
                    <a:pt x="490" y="762"/>
                  </a:cubicBezTo>
                  <a:cubicBezTo>
                    <a:pt x="304" y="544"/>
                    <a:pt x="231" y="322"/>
                    <a:pt x="187" y="43"/>
                  </a:cubicBezTo>
                  <a:cubicBezTo>
                    <a:pt x="183" y="14"/>
                    <a:pt x="158" y="1"/>
                    <a:pt x="132"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
            <p:cNvSpPr/>
            <p:nvPr/>
          </p:nvSpPr>
          <p:spPr>
            <a:xfrm>
              <a:off x="6575375" y="1369875"/>
              <a:ext cx="42900" cy="88725"/>
            </a:xfrm>
            <a:custGeom>
              <a:avLst/>
              <a:gdLst/>
              <a:ahLst/>
              <a:cxnLst/>
              <a:rect l="l" t="t" r="r" b="b"/>
              <a:pathLst>
                <a:path w="1716" h="3549" extrusionOk="0">
                  <a:moveTo>
                    <a:pt x="98" y="0"/>
                  </a:moveTo>
                  <a:cubicBezTo>
                    <a:pt x="88" y="0"/>
                    <a:pt x="77" y="6"/>
                    <a:pt x="73" y="18"/>
                  </a:cubicBezTo>
                  <a:lnTo>
                    <a:pt x="73" y="16"/>
                  </a:lnTo>
                  <a:lnTo>
                    <a:pt x="73" y="16"/>
                  </a:lnTo>
                  <a:cubicBezTo>
                    <a:pt x="1" y="348"/>
                    <a:pt x="440" y="543"/>
                    <a:pt x="659" y="684"/>
                  </a:cubicBezTo>
                  <a:cubicBezTo>
                    <a:pt x="866" y="815"/>
                    <a:pt x="1033" y="989"/>
                    <a:pt x="973" y="1253"/>
                  </a:cubicBezTo>
                  <a:cubicBezTo>
                    <a:pt x="932" y="1441"/>
                    <a:pt x="844" y="1613"/>
                    <a:pt x="919" y="1806"/>
                  </a:cubicBezTo>
                  <a:cubicBezTo>
                    <a:pt x="1048" y="2146"/>
                    <a:pt x="1716" y="2414"/>
                    <a:pt x="1542" y="2832"/>
                  </a:cubicBezTo>
                  <a:cubicBezTo>
                    <a:pt x="1476" y="2987"/>
                    <a:pt x="1312" y="3088"/>
                    <a:pt x="1296" y="3269"/>
                  </a:cubicBezTo>
                  <a:cubicBezTo>
                    <a:pt x="1285" y="3381"/>
                    <a:pt x="1334" y="3506"/>
                    <a:pt x="1446" y="3545"/>
                  </a:cubicBezTo>
                  <a:cubicBezTo>
                    <a:pt x="1451" y="3547"/>
                    <a:pt x="1455" y="3548"/>
                    <a:pt x="1460" y="3548"/>
                  </a:cubicBezTo>
                  <a:cubicBezTo>
                    <a:pt x="1501" y="3548"/>
                    <a:pt x="1517" y="3476"/>
                    <a:pt x="1468" y="3462"/>
                  </a:cubicBezTo>
                  <a:cubicBezTo>
                    <a:pt x="1213" y="3396"/>
                    <a:pt x="1465" y="3080"/>
                    <a:pt x="1536" y="2968"/>
                  </a:cubicBezTo>
                  <a:cubicBezTo>
                    <a:pt x="1615" y="2838"/>
                    <a:pt x="1643" y="2702"/>
                    <a:pt x="1595" y="2557"/>
                  </a:cubicBezTo>
                  <a:cubicBezTo>
                    <a:pt x="1479" y="2206"/>
                    <a:pt x="998" y="2045"/>
                    <a:pt x="973" y="1665"/>
                  </a:cubicBezTo>
                  <a:cubicBezTo>
                    <a:pt x="958" y="1468"/>
                    <a:pt x="1088" y="1288"/>
                    <a:pt x="1068" y="1088"/>
                  </a:cubicBezTo>
                  <a:cubicBezTo>
                    <a:pt x="1055" y="949"/>
                    <a:pt x="973" y="831"/>
                    <a:pt x="872" y="739"/>
                  </a:cubicBezTo>
                  <a:cubicBezTo>
                    <a:pt x="749" y="629"/>
                    <a:pt x="600" y="559"/>
                    <a:pt x="464" y="468"/>
                  </a:cubicBezTo>
                  <a:cubicBezTo>
                    <a:pt x="284" y="350"/>
                    <a:pt x="183" y="225"/>
                    <a:pt x="123" y="18"/>
                  </a:cubicBezTo>
                  <a:cubicBezTo>
                    <a:pt x="119" y="6"/>
                    <a:pt x="109" y="0"/>
                    <a:pt x="98"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
            <p:cNvSpPr/>
            <p:nvPr/>
          </p:nvSpPr>
          <p:spPr>
            <a:xfrm>
              <a:off x="6606825" y="1455200"/>
              <a:ext cx="9050" cy="5900"/>
            </a:xfrm>
            <a:custGeom>
              <a:avLst/>
              <a:gdLst/>
              <a:ahLst/>
              <a:cxnLst/>
              <a:rect l="l" t="t" r="r" b="b"/>
              <a:pathLst>
                <a:path w="362" h="236" extrusionOk="0">
                  <a:moveTo>
                    <a:pt x="278" y="1"/>
                  </a:moveTo>
                  <a:cubicBezTo>
                    <a:pt x="251" y="3"/>
                    <a:pt x="225" y="9"/>
                    <a:pt x="201" y="18"/>
                  </a:cubicBezTo>
                  <a:cubicBezTo>
                    <a:pt x="174" y="27"/>
                    <a:pt x="150" y="38"/>
                    <a:pt x="126" y="49"/>
                  </a:cubicBezTo>
                  <a:cubicBezTo>
                    <a:pt x="106" y="60"/>
                    <a:pt x="89" y="71"/>
                    <a:pt x="73" y="84"/>
                  </a:cubicBezTo>
                  <a:cubicBezTo>
                    <a:pt x="47" y="99"/>
                    <a:pt x="27" y="121"/>
                    <a:pt x="12" y="148"/>
                  </a:cubicBezTo>
                  <a:cubicBezTo>
                    <a:pt x="1" y="165"/>
                    <a:pt x="1" y="187"/>
                    <a:pt x="12" y="207"/>
                  </a:cubicBezTo>
                  <a:cubicBezTo>
                    <a:pt x="23" y="225"/>
                    <a:pt x="43" y="233"/>
                    <a:pt x="62" y="233"/>
                  </a:cubicBezTo>
                  <a:lnTo>
                    <a:pt x="62" y="236"/>
                  </a:lnTo>
                  <a:cubicBezTo>
                    <a:pt x="88" y="234"/>
                    <a:pt x="112" y="227"/>
                    <a:pt x="136" y="216"/>
                  </a:cubicBezTo>
                  <a:lnTo>
                    <a:pt x="136" y="216"/>
                  </a:lnTo>
                  <a:lnTo>
                    <a:pt x="133" y="218"/>
                  </a:lnTo>
                  <a:cubicBezTo>
                    <a:pt x="159" y="205"/>
                    <a:pt x="188" y="196"/>
                    <a:pt x="216" y="185"/>
                  </a:cubicBezTo>
                  <a:cubicBezTo>
                    <a:pt x="232" y="181"/>
                    <a:pt x="245" y="176"/>
                    <a:pt x="260" y="172"/>
                  </a:cubicBezTo>
                  <a:lnTo>
                    <a:pt x="282" y="165"/>
                  </a:lnTo>
                  <a:cubicBezTo>
                    <a:pt x="295" y="163"/>
                    <a:pt x="306" y="159"/>
                    <a:pt x="319" y="152"/>
                  </a:cubicBezTo>
                  <a:cubicBezTo>
                    <a:pt x="335" y="143"/>
                    <a:pt x="346" y="130"/>
                    <a:pt x="352" y="113"/>
                  </a:cubicBezTo>
                  <a:cubicBezTo>
                    <a:pt x="359" y="97"/>
                    <a:pt x="361" y="77"/>
                    <a:pt x="357" y="60"/>
                  </a:cubicBezTo>
                  <a:cubicBezTo>
                    <a:pt x="346" y="25"/>
                    <a:pt x="315" y="1"/>
                    <a:pt x="278"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
            <p:cNvSpPr/>
            <p:nvPr/>
          </p:nvSpPr>
          <p:spPr>
            <a:xfrm>
              <a:off x="6609150" y="1459325"/>
              <a:ext cx="26800" cy="41250"/>
            </a:xfrm>
            <a:custGeom>
              <a:avLst/>
              <a:gdLst/>
              <a:ahLst/>
              <a:cxnLst/>
              <a:rect l="l" t="t" r="r" b="b"/>
              <a:pathLst>
                <a:path w="1072" h="1650" extrusionOk="0">
                  <a:moveTo>
                    <a:pt x="75" y="0"/>
                  </a:moveTo>
                  <a:cubicBezTo>
                    <a:pt x="54" y="0"/>
                    <a:pt x="35" y="12"/>
                    <a:pt x="31" y="38"/>
                  </a:cubicBezTo>
                  <a:cubicBezTo>
                    <a:pt x="0" y="226"/>
                    <a:pt x="132" y="385"/>
                    <a:pt x="281" y="479"/>
                  </a:cubicBezTo>
                  <a:cubicBezTo>
                    <a:pt x="433" y="573"/>
                    <a:pt x="604" y="606"/>
                    <a:pt x="751" y="696"/>
                  </a:cubicBezTo>
                  <a:cubicBezTo>
                    <a:pt x="916" y="800"/>
                    <a:pt x="1002" y="986"/>
                    <a:pt x="931" y="1173"/>
                  </a:cubicBezTo>
                  <a:cubicBezTo>
                    <a:pt x="857" y="1371"/>
                    <a:pt x="622" y="1390"/>
                    <a:pt x="523" y="1562"/>
                  </a:cubicBezTo>
                  <a:cubicBezTo>
                    <a:pt x="497" y="1607"/>
                    <a:pt x="537" y="1650"/>
                    <a:pt x="577" y="1650"/>
                  </a:cubicBezTo>
                  <a:cubicBezTo>
                    <a:pt x="595" y="1650"/>
                    <a:pt x="612" y="1641"/>
                    <a:pt x="624" y="1621"/>
                  </a:cubicBezTo>
                  <a:cubicBezTo>
                    <a:pt x="674" y="1527"/>
                    <a:pt x="769" y="1483"/>
                    <a:pt x="850" y="1421"/>
                  </a:cubicBezTo>
                  <a:cubicBezTo>
                    <a:pt x="920" y="1368"/>
                    <a:pt x="975" y="1298"/>
                    <a:pt x="1008" y="1217"/>
                  </a:cubicBezTo>
                  <a:cubicBezTo>
                    <a:pt x="1072" y="1059"/>
                    <a:pt x="1059" y="863"/>
                    <a:pt x="951" y="727"/>
                  </a:cubicBezTo>
                  <a:cubicBezTo>
                    <a:pt x="843" y="591"/>
                    <a:pt x="674" y="523"/>
                    <a:pt x="521" y="450"/>
                  </a:cubicBezTo>
                  <a:cubicBezTo>
                    <a:pt x="439" y="415"/>
                    <a:pt x="363" y="371"/>
                    <a:pt x="292" y="321"/>
                  </a:cubicBezTo>
                  <a:cubicBezTo>
                    <a:pt x="198" y="246"/>
                    <a:pt x="165" y="150"/>
                    <a:pt x="130" y="38"/>
                  </a:cubicBezTo>
                  <a:cubicBezTo>
                    <a:pt x="123" y="14"/>
                    <a:pt x="98" y="0"/>
                    <a:pt x="75"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
            <p:cNvSpPr/>
            <p:nvPr/>
          </p:nvSpPr>
          <p:spPr>
            <a:xfrm>
              <a:off x="6594150" y="1494725"/>
              <a:ext cx="39450" cy="39825"/>
            </a:xfrm>
            <a:custGeom>
              <a:avLst/>
              <a:gdLst/>
              <a:ahLst/>
              <a:cxnLst/>
              <a:rect l="l" t="t" r="r" b="b"/>
              <a:pathLst>
                <a:path w="1578" h="1593" extrusionOk="0">
                  <a:moveTo>
                    <a:pt x="888" y="0"/>
                  </a:moveTo>
                  <a:cubicBezTo>
                    <a:pt x="789" y="0"/>
                    <a:pt x="702" y="77"/>
                    <a:pt x="631" y="150"/>
                  </a:cubicBezTo>
                  <a:cubicBezTo>
                    <a:pt x="409" y="376"/>
                    <a:pt x="207" y="618"/>
                    <a:pt x="20" y="873"/>
                  </a:cubicBezTo>
                  <a:lnTo>
                    <a:pt x="1" y="1083"/>
                  </a:lnTo>
                  <a:cubicBezTo>
                    <a:pt x="271" y="1264"/>
                    <a:pt x="545" y="1433"/>
                    <a:pt x="824" y="1593"/>
                  </a:cubicBezTo>
                  <a:cubicBezTo>
                    <a:pt x="1035" y="1198"/>
                    <a:pt x="1259" y="800"/>
                    <a:pt x="1577" y="488"/>
                  </a:cubicBezTo>
                  <a:cubicBezTo>
                    <a:pt x="1417" y="324"/>
                    <a:pt x="1237" y="179"/>
                    <a:pt x="1042" y="58"/>
                  </a:cubicBezTo>
                  <a:cubicBezTo>
                    <a:pt x="1004" y="32"/>
                    <a:pt x="965" y="14"/>
                    <a:pt x="921" y="3"/>
                  </a:cubicBezTo>
                  <a:cubicBezTo>
                    <a:pt x="910" y="1"/>
                    <a:pt x="899" y="0"/>
                    <a:pt x="88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
            <p:cNvSpPr/>
            <p:nvPr/>
          </p:nvSpPr>
          <p:spPr>
            <a:xfrm>
              <a:off x="6589825" y="1496825"/>
              <a:ext cx="30425" cy="29975"/>
            </a:xfrm>
            <a:custGeom>
              <a:avLst/>
              <a:gdLst/>
              <a:ahLst/>
              <a:cxnLst/>
              <a:rect l="l" t="t" r="r" b="b"/>
              <a:pathLst>
                <a:path w="1217" h="1199" extrusionOk="0">
                  <a:moveTo>
                    <a:pt x="707" y="0"/>
                  </a:moveTo>
                  <a:cubicBezTo>
                    <a:pt x="679" y="2"/>
                    <a:pt x="652" y="18"/>
                    <a:pt x="635" y="40"/>
                  </a:cubicBezTo>
                  <a:lnTo>
                    <a:pt x="18" y="606"/>
                  </a:lnTo>
                  <a:cubicBezTo>
                    <a:pt x="18" y="606"/>
                    <a:pt x="0" y="1019"/>
                    <a:pt x="66" y="1019"/>
                  </a:cubicBezTo>
                  <a:cubicBezTo>
                    <a:pt x="269" y="1019"/>
                    <a:pt x="455" y="881"/>
                    <a:pt x="585" y="881"/>
                  </a:cubicBezTo>
                  <a:cubicBezTo>
                    <a:pt x="621" y="881"/>
                    <a:pt x="652" y="892"/>
                    <a:pt x="679" y="918"/>
                  </a:cubicBezTo>
                  <a:cubicBezTo>
                    <a:pt x="757" y="975"/>
                    <a:pt x="766" y="1198"/>
                    <a:pt x="854" y="1198"/>
                  </a:cubicBezTo>
                  <a:cubicBezTo>
                    <a:pt x="858" y="1198"/>
                    <a:pt x="861" y="1198"/>
                    <a:pt x="865" y="1197"/>
                  </a:cubicBezTo>
                  <a:cubicBezTo>
                    <a:pt x="944" y="1043"/>
                    <a:pt x="931" y="813"/>
                    <a:pt x="646" y="703"/>
                  </a:cubicBezTo>
                  <a:lnTo>
                    <a:pt x="1217" y="387"/>
                  </a:lnTo>
                  <a:cubicBezTo>
                    <a:pt x="1081" y="248"/>
                    <a:pt x="927" y="125"/>
                    <a:pt x="762" y="22"/>
                  </a:cubicBezTo>
                  <a:cubicBezTo>
                    <a:pt x="747" y="9"/>
                    <a:pt x="727" y="2"/>
                    <a:pt x="707"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
            <p:cNvSpPr/>
            <p:nvPr/>
          </p:nvSpPr>
          <p:spPr>
            <a:xfrm>
              <a:off x="6601075" y="1505975"/>
              <a:ext cx="17050" cy="20575"/>
            </a:xfrm>
            <a:custGeom>
              <a:avLst/>
              <a:gdLst/>
              <a:ahLst/>
              <a:cxnLst/>
              <a:rect l="l" t="t" r="r" b="b"/>
              <a:pathLst>
                <a:path w="682" h="823" extrusionOk="0">
                  <a:moveTo>
                    <a:pt x="336" y="1"/>
                  </a:moveTo>
                  <a:lnTo>
                    <a:pt x="143" y="146"/>
                  </a:lnTo>
                  <a:cubicBezTo>
                    <a:pt x="143" y="146"/>
                    <a:pt x="1" y="411"/>
                    <a:pt x="123" y="411"/>
                  </a:cubicBezTo>
                  <a:cubicBezTo>
                    <a:pt x="139" y="411"/>
                    <a:pt x="161" y="406"/>
                    <a:pt x="189" y="394"/>
                  </a:cubicBezTo>
                  <a:cubicBezTo>
                    <a:pt x="209" y="386"/>
                    <a:pt x="228" y="382"/>
                    <a:pt x="246" y="382"/>
                  </a:cubicBezTo>
                  <a:cubicBezTo>
                    <a:pt x="439" y="382"/>
                    <a:pt x="541" y="807"/>
                    <a:pt x="541" y="807"/>
                  </a:cubicBezTo>
                  <a:cubicBezTo>
                    <a:pt x="549" y="818"/>
                    <a:pt x="559" y="822"/>
                    <a:pt x="570" y="822"/>
                  </a:cubicBezTo>
                  <a:cubicBezTo>
                    <a:pt x="607" y="822"/>
                    <a:pt x="650" y="765"/>
                    <a:pt x="655" y="717"/>
                  </a:cubicBezTo>
                  <a:cubicBezTo>
                    <a:pt x="681" y="438"/>
                    <a:pt x="560" y="168"/>
                    <a:pt x="336"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
            <p:cNvSpPr/>
            <p:nvPr/>
          </p:nvSpPr>
          <p:spPr>
            <a:xfrm>
              <a:off x="6607925" y="1504125"/>
              <a:ext cx="15175" cy="19950"/>
            </a:xfrm>
            <a:custGeom>
              <a:avLst/>
              <a:gdLst/>
              <a:ahLst/>
              <a:cxnLst/>
              <a:rect l="l" t="t" r="r" b="b"/>
              <a:pathLst>
                <a:path w="607" h="798" extrusionOk="0">
                  <a:moveTo>
                    <a:pt x="205" y="0"/>
                  </a:moveTo>
                  <a:lnTo>
                    <a:pt x="5" y="64"/>
                  </a:lnTo>
                  <a:lnTo>
                    <a:pt x="1" y="233"/>
                  </a:lnTo>
                  <a:cubicBezTo>
                    <a:pt x="1" y="233"/>
                    <a:pt x="291" y="622"/>
                    <a:pt x="326" y="736"/>
                  </a:cubicBezTo>
                  <a:cubicBezTo>
                    <a:pt x="340" y="784"/>
                    <a:pt x="360" y="798"/>
                    <a:pt x="377" y="798"/>
                  </a:cubicBezTo>
                  <a:cubicBezTo>
                    <a:pt x="403" y="798"/>
                    <a:pt x="425" y="769"/>
                    <a:pt x="425" y="769"/>
                  </a:cubicBezTo>
                  <a:cubicBezTo>
                    <a:pt x="607" y="584"/>
                    <a:pt x="596" y="246"/>
                    <a:pt x="403" y="73"/>
                  </a:cubicBezTo>
                  <a:lnTo>
                    <a:pt x="205"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
            <p:cNvSpPr/>
            <p:nvPr/>
          </p:nvSpPr>
          <p:spPr>
            <a:xfrm>
              <a:off x="6607000" y="1497025"/>
              <a:ext cx="23700" cy="18325"/>
            </a:xfrm>
            <a:custGeom>
              <a:avLst/>
              <a:gdLst/>
              <a:ahLst/>
              <a:cxnLst/>
              <a:rect l="l" t="t" r="r" b="b"/>
              <a:pathLst>
                <a:path w="948" h="733" extrusionOk="0">
                  <a:moveTo>
                    <a:pt x="95" y="1"/>
                  </a:moveTo>
                  <a:cubicBezTo>
                    <a:pt x="44" y="1"/>
                    <a:pt x="0" y="104"/>
                    <a:pt x="0" y="131"/>
                  </a:cubicBezTo>
                  <a:cubicBezTo>
                    <a:pt x="0" y="157"/>
                    <a:pt x="321" y="440"/>
                    <a:pt x="321" y="440"/>
                  </a:cubicBezTo>
                  <a:cubicBezTo>
                    <a:pt x="331" y="439"/>
                    <a:pt x="342" y="439"/>
                    <a:pt x="352" y="439"/>
                  </a:cubicBezTo>
                  <a:cubicBezTo>
                    <a:pt x="633" y="439"/>
                    <a:pt x="798" y="733"/>
                    <a:pt x="869" y="733"/>
                  </a:cubicBezTo>
                  <a:cubicBezTo>
                    <a:pt x="875" y="733"/>
                    <a:pt x="881" y="730"/>
                    <a:pt x="886" y="726"/>
                  </a:cubicBezTo>
                  <a:cubicBezTo>
                    <a:pt x="947" y="664"/>
                    <a:pt x="765" y="359"/>
                    <a:pt x="611" y="243"/>
                  </a:cubicBezTo>
                  <a:cubicBezTo>
                    <a:pt x="459" y="128"/>
                    <a:pt x="286" y="1"/>
                    <a:pt x="95"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
            <p:cNvSpPr/>
            <p:nvPr/>
          </p:nvSpPr>
          <p:spPr>
            <a:xfrm>
              <a:off x="6248375" y="1337050"/>
              <a:ext cx="36750" cy="54600"/>
            </a:xfrm>
            <a:custGeom>
              <a:avLst/>
              <a:gdLst/>
              <a:ahLst/>
              <a:cxnLst/>
              <a:rect l="l" t="t" r="r" b="b"/>
              <a:pathLst>
                <a:path w="1470" h="2184" extrusionOk="0">
                  <a:moveTo>
                    <a:pt x="1469" y="0"/>
                  </a:moveTo>
                  <a:lnTo>
                    <a:pt x="481" y="57"/>
                  </a:lnTo>
                  <a:lnTo>
                    <a:pt x="0" y="1665"/>
                  </a:lnTo>
                  <a:lnTo>
                    <a:pt x="1351" y="2183"/>
                  </a:lnTo>
                  <a:lnTo>
                    <a:pt x="1469"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
            <p:cNvSpPr/>
            <p:nvPr/>
          </p:nvSpPr>
          <p:spPr>
            <a:xfrm>
              <a:off x="6126425" y="1373000"/>
              <a:ext cx="53175" cy="58825"/>
            </a:xfrm>
            <a:custGeom>
              <a:avLst/>
              <a:gdLst/>
              <a:ahLst/>
              <a:cxnLst/>
              <a:rect l="l" t="t" r="r" b="b"/>
              <a:pathLst>
                <a:path w="2127" h="2353" extrusionOk="0">
                  <a:moveTo>
                    <a:pt x="330" y="1"/>
                  </a:moveTo>
                  <a:lnTo>
                    <a:pt x="0" y="895"/>
                  </a:lnTo>
                  <a:lnTo>
                    <a:pt x="611" y="2353"/>
                  </a:lnTo>
                  <a:cubicBezTo>
                    <a:pt x="666" y="2316"/>
                    <a:pt x="2126" y="1483"/>
                    <a:pt x="2126" y="1483"/>
                  </a:cubicBezTo>
                  <a:lnTo>
                    <a:pt x="330"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
            <p:cNvSpPr/>
            <p:nvPr/>
          </p:nvSpPr>
          <p:spPr>
            <a:xfrm>
              <a:off x="6608325" y="1287200"/>
              <a:ext cx="37125" cy="33300"/>
            </a:xfrm>
            <a:custGeom>
              <a:avLst/>
              <a:gdLst/>
              <a:ahLst/>
              <a:cxnLst/>
              <a:rect l="l" t="t" r="r" b="b"/>
              <a:pathLst>
                <a:path w="1485" h="1332" extrusionOk="0">
                  <a:moveTo>
                    <a:pt x="755" y="1"/>
                  </a:moveTo>
                  <a:cubicBezTo>
                    <a:pt x="623" y="1"/>
                    <a:pt x="492" y="33"/>
                    <a:pt x="374" y="97"/>
                  </a:cubicBezTo>
                  <a:cubicBezTo>
                    <a:pt x="169" y="209"/>
                    <a:pt x="35" y="418"/>
                    <a:pt x="16" y="650"/>
                  </a:cubicBezTo>
                  <a:cubicBezTo>
                    <a:pt x="0" y="883"/>
                    <a:pt x="117" y="1105"/>
                    <a:pt x="316" y="1226"/>
                  </a:cubicBezTo>
                  <a:lnTo>
                    <a:pt x="316" y="1224"/>
                  </a:lnTo>
                  <a:lnTo>
                    <a:pt x="316" y="1224"/>
                  </a:lnTo>
                  <a:cubicBezTo>
                    <a:pt x="327" y="1232"/>
                    <a:pt x="339" y="1240"/>
                    <a:pt x="352" y="1248"/>
                  </a:cubicBezTo>
                  <a:cubicBezTo>
                    <a:pt x="448" y="1305"/>
                    <a:pt x="559" y="1331"/>
                    <a:pt x="672" y="1331"/>
                  </a:cubicBezTo>
                  <a:cubicBezTo>
                    <a:pt x="739" y="1331"/>
                    <a:pt x="806" y="1322"/>
                    <a:pt x="870" y="1305"/>
                  </a:cubicBezTo>
                  <a:cubicBezTo>
                    <a:pt x="1109" y="1241"/>
                    <a:pt x="1322" y="1065"/>
                    <a:pt x="1404" y="830"/>
                  </a:cubicBezTo>
                  <a:cubicBezTo>
                    <a:pt x="1485" y="598"/>
                    <a:pt x="1419" y="314"/>
                    <a:pt x="1228" y="158"/>
                  </a:cubicBezTo>
                  <a:cubicBezTo>
                    <a:pt x="1171" y="112"/>
                    <a:pt x="1107" y="77"/>
                    <a:pt x="1039" y="53"/>
                  </a:cubicBezTo>
                  <a:cubicBezTo>
                    <a:pt x="948" y="18"/>
                    <a:pt x="851" y="1"/>
                    <a:pt x="755"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
            <p:cNvSpPr/>
            <p:nvPr/>
          </p:nvSpPr>
          <p:spPr>
            <a:xfrm>
              <a:off x="6615225" y="1297250"/>
              <a:ext cx="8075" cy="8275"/>
            </a:xfrm>
            <a:custGeom>
              <a:avLst/>
              <a:gdLst/>
              <a:ahLst/>
              <a:cxnLst/>
              <a:rect l="l" t="t" r="r" b="b"/>
              <a:pathLst>
                <a:path w="323" h="331" extrusionOk="0">
                  <a:moveTo>
                    <a:pt x="165" y="0"/>
                  </a:moveTo>
                  <a:cubicBezTo>
                    <a:pt x="150" y="0"/>
                    <a:pt x="135" y="5"/>
                    <a:pt x="122" y="16"/>
                  </a:cubicBezTo>
                  <a:cubicBezTo>
                    <a:pt x="82" y="46"/>
                    <a:pt x="60" y="103"/>
                    <a:pt x="43" y="150"/>
                  </a:cubicBezTo>
                  <a:cubicBezTo>
                    <a:pt x="25" y="198"/>
                    <a:pt x="1" y="270"/>
                    <a:pt x="29" y="319"/>
                  </a:cubicBezTo>
                  <a:cubicBezTo>
                    <a:pt x="33" y="326"/>
                    <a:pt x="40" y="330"/>
                    <a:pt x="48" y="330"/>
                  </a:cubicBezTo>
                  <a:cubicBezTo>
                    <a:pt x="54" y="330"/>
                    <a:pt x="60" y="328"/>
                    <a:pt x="65" y="323"/>
                  </a:cubicBezTo>
                  <a:lnTo>
                    <a:pt x="65" y="325"/>
                  </a:lnTo>
                  <a:cubicBezTo>
                    <a:pt x="80" y="299"/>
                    <a:pt x="91" y="273"/>
                    <a:pt x="95" y="242"/>
                  </a:cubicBezTo>
                  <a:cubicBezTo>
                    <a:pt x="104" y="202"/>
                    <a:pt x="117" y="163"/>
                    <a:pt x="135" y="128"/>
                  </a:cubicBezTo>
                  <a:cubicBezTo>
                    <a:pt x="144" y="108"/>
                    <a:pt x="152" y="92"/>
                    <a:pt x="163" y="75"/>
                  </a:cubicBezTo>
                  <a:cubicBezTo>
                    <a:pt x="170" y="75"/>
                    <a:pt x="194" y="121"/>
                    <a:pt x="196" y="125"/>
                  </a:cubicBezTo>
                  <a:cubicBezTo>
                    <a:pt x="216" y="156"/>
                    <a:pt x="232" y="191"/>
                    <a:pt x="251" y="224"/>
                  </a:cubicBezTo>
                  <a:cubicBezTo>
                    <a:pt x="258" y="235"/>
                    <a:pt x="269" y="240"/>
                    <a:pt x="280" y="240"/>
                  </a:cubicBezTo>
                  <a:cubicBezTo>
                    <a:pt x="301" y="240"/>
                    <a:pt x="322" y="222"/>
                    <a:pt x="315" y="196"/>
                  </a:cubicBezTo>
                  <a:cubicBezTo>
                    <a:pt x="295" y="136"/>
                    <a:pt x="267" y="81"/>
                    <a:pt x="227" y="35"/>
                  </a:cubicBezTo>
                  <a:cubicBezTo>
                    <a:pt x="214" y="13"/>
                    <a:pt x="190"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
            <p:cNvSpPr/>
            <p:nvPr/>
          </p:nvSpPr>
          <p:spPr>
            <a:xfrm>
              <a:off x="6628150" y="1294100"/>
              <a:ext cx="7025" cy="7675"/>
            </a:xfrm>
            <a:custGeom>
              <a:avLst/>
              <a:gdLst/>
              <a:ahLst/>
              <a:cxnLst/>
              <a:rect l="l" t="t" r="r" b="b"/>
              <a:pathLst>
                <a:path w="281" h="307" extrusionOk="0">
                  <a:moveTo>
                    <a:pt x="109" y="0"/>
                  </a:moveTo>
                  <a:cubicBezTo>
                    <a:pt x="102" y="0"/>
                    <a:pt x="95" y="1"/>
                    <a:pt x="88" y="3"/>
                  </a:cubicBezTo>
                  <a:cubicBezTo>
                    <a:pt x="40" y="14"/>
                    <a:pt x="26" y="67"/>
                    <a:pt x="18" y="111"/>
                  </a:cubicBezTo>
                  <a:cubicBezTo>
                    <a:pt x="2" y="168"/>
                    <a:pt x="0" y="229"/>
                    <a:pt x="9" y="289"/>
                  </a:cubicBezTo>
                  <a:cubicBezTo>
                    <a:pt x="13" y="301"/>
                    <a:pt x="24" y="307"/>
                    <a:pt x="35" y="307"/>
                  </a:cubicBezTo>
                  <a:cubicBezTo>
                    <a:pt x="47" y="307"/>
                    <a:pt x="58" y="301"/>
                    <a:pt x="64" y="289"/>
                  </a:cubicBezTo>
                  <a:lnTo>
                    <a:pt x="66" y="289"/>
                  </a:lnTo>
                  <a:cubicBezTo>
                    <a:pt x="70" y="256"/>
                    <a:pt x="72" y="221"/>
                    <a:pt x="79" y="190"/>
                  </a:cubicBezTo>
                  <a:cubicBezTo>
                    <a:pt x="79" y="157"/>
                    <a:pt x="86" y="126"/>
                    <a:pt x="97" y="98"/>
                  </a:cubicBezTo>
                  <a:cubicBezTo>
                    <a:pt x="103" y="89"/>
                    <a:pt x="109" y="85"/>
                    <a:pt x="114" y="85"/>
                  </a:cubicBezTo>
                  <a:cubicBezTo>
                    <a:pt x="132" y="85"/>
                    <a:pt x="145" y="123"/>
                    <a:pt x="154" y="139"/>
                  </a:cubicBezTo>
                  <a:cubicBezTo>
                    <a:pt x="169" y="168"/>
                    <a:pt x="178" y="201"/>
                    <a:pt x="191" y="232"/>
                  </a:cubicBezTo>
                  <a:cubicBezTo>
                    <a:pt x="199" y="251"/>
                    <a:pt x="216" y="259"/>
                    <a:pt x="232" y="259"/>
                  </a:cubicBezTo>
                  <a:cubicBezTo>
                    <a:pt x="257" y="259"/>
                    <a:pt x="281" y="240"/>
                    <a:pt x="270" y="210"/>
                  </a:cubicBezTo>
                  <a:cubicBezTo>
                    <a:pt x="250" y="157"/>
                    <a:pt x="226" y="106"/>
                    <a:pt x="198" y="60"/>
                  </a:cubicBezTo>
                  <a:cubicBezTo>
                    <a:pt x="177" y="29"/>
                    <a:pt x="146" y="0"/>
                    <a:pt x="10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
            <p:cNvSpPr/>
            <p:nvPr/>
          </p:nvSpPr>
          <p:spPr>
            <a:xfrm>
              <a:off x="6620550" y="1304775"/>
              <a:ext cx="13325" cy="10300"/>
            </a:xfrm>
            <a:custGeom>
              <a:avLst/>
              <a:gdLst/>
              <a:ahLst/>
              <a:cxnLst/>
              <a:rect l="l" t="t" r="r" b="b"/>
              <a:pathLst>
                <a:path w="533" h="412" extrusionOk="0">
                  <a:moveTo>
                    <a:pt x="532" y="0"/>
                  </a:moveTo>
                  <a:lnTo>
                    <a:pt x="532" y="0"/>
                  </a:lnTo>
                  <a:cubicBezTo>
                    <a:pt x="357" y="48"/>
                    <a:pt x="181" y="90"/>
                    <a:pt x="1" y="127"/>
                  </a:cubicBezTo>
                  <a:lnTo>
                    <a:pt x="23" y="138"/>
                  </a:lnTo>
                  <a:cubicBezTo>
                    <a:pt x="32" y="220"/>
                    <a:pt x="73" y="297"/>
                    <a:pt x="135" y="351"/>
                  </a:cubicBezTo>
                  <a:cubicBezTo>
                    <a:pt x="181" y="391"/>
                    <a:pt x="238" y="411"/>
                    <a:pt x="297" y="411"/>
                  </a:cubicBezTo>
                  <a:cubicBezTo>
                    <a:pt x="320" y="411"/>
                    <a:pt x="343" y="408"/>
                    <a:pt x="366" y="402"/>
                  </a:cubicBezTo>
                  <a:cubicBezTo>
                    <a:pt x="379" y="398"/>
                    <a:pt x="390" y="391"/>
                    <a:pt x="401" y="384"/>
                  </a:cubicBezTo>
                  <a:cubicBezTo>
                    <a:pt x="425" y="371"/>
                    <a:pt x="445" y="351"/>
                    <a:pt x="460" y="327"/>
                  </a:cubicBezTo>
                  <a:cubicBezTo>
                    <a:pt x="524" y="233"/>
                    <a:pt x="530" y="114"/>
                    <a:pt x="53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
            <p:cNvSpPr/>
            <p:nvPr/>
          </p:nvSpPr>
          <p:spPr>
            <a:xfrm>
              <a:off x="6645925" y="1252475"/>
              <a:ext cx="38025" cy="33025"/>
            </a:xfrm>
            <a:custGeom>
              <a:avLst/>
              <a:gdLst/>
              <a:ahLst/>
              <a:cxnLst/>
              <a:rect l="l" t="t" r="r" b="b"/>
              <a:pathLst>
                <a:path w="1521" h="1321" extrusionOk="0">
                  <a:moveTo>
                    <a:pt x="706" y="1"/>
                  </a:moveTo>
                  <a:cubicBezTo>
                    <a:pt x="699" y="1"/>
                    <a:pt x="691" y="1"/>
                    <a:pt x="684" y="1"/>
                  </a:cubicBezTo>
                  <a:cubicBezTo>
                    <a:pt x="451" y="10"/>
                    <a:pt x="238" y="135"/>
                    <a:pt x="115" y="335"/>
                  </a:cubicBezTo>
                  <a:cubicBezTo>
                    <a:pt x="1" y="528"/>
                    <a:pt x="1" y="784"/>
                    <a:pt x="119" y="974"/>
                  </a:cubicBezTo>
                  <a:lnTo>
                    <a:pt x="119" y="974"/>
                  </a:lnTo>
                  <a:cubicBezTo>
                    <a:pt x="127" y="990"/>
                    <a:pt x="136" y="1005"/>
                    <a:pt x="146" y="1020"/>
                  </a:cubicBezTo>
                  <a:cubicBezTo>
                    <a:pt x="244" y="1172"/>
                    <a:pt x="411" y="1268"/>
                    <a:pt x="585" y="1304"/>
                  </a:cubicBezTo>
                  <a:cubicBezTo>
                    <a:pt x="639" y="1315"/>
                    <a:pt x="694" y="1320"/>
                    <a:pt x="750" y="1320"/>
                  </a:cubicBezTo>
                  <a:cubicBezTo>
                    <a:pt x="943" y="1320"/>
                    <a:pt x="1136" y="1252"/>
                    <a:pt x="1274" y="1119"/>
                  </a:cubicBezTo>
                  <a:cubicBezTo>
                    <a:pt x="1452" y="946"/>
                    <a:pt x="1520" y="662"/>
                    <a:pt x="1419" y="438"/>
                  </a:cubicBezTo>
                  <a:cubicBezTo>
                    <a:pt x="1389" y="372"/>
                    <a:pt x="1347" y="311"/>
                    <a:pt x="1296" y="260"/>
                  </a:cubicBezTo>
                  <a:cubicBezTo>
                    <a:pt x="1145" y="95"/>
                    <a:pt x="931" y="1"/>
                    <a:pt x="706"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
            <p:cNvSpPr/>
            <p:nvPr/>
          </p:nvSpPr>
          <p:spPr>
            <a:xfrm>
              <a:off x="6654375" y="1259975"/>
              <a:ext cx="8100" cy="6900"/>
            </a:xfrm>
            <a:custGeom>
              <a:avLst/>
              <a:gdLst/>
              <a:ahLst/>
              <a:cxnLst/>
              <a:rect l="l" t="t" r="r" b="b"/>
              <a:pathLst>
                <a:path w="324" h="276" extrusionOk="0">
                  <a:moveTo>
                    <a:pt x="238" y="1"/>
                  </a:moveTo>
                  <a:cubicBezTo>
                    <a:pt x="233" y="1"/>
                    <a:pt x="228" y="1"/>
                    <a:pt x="223" y="2"/>
                  </a:cubicBezTo>
                  <a:cubicBezTo>
                    <a:pt x="172" y="11"/>
                    <a:pt x="128" y="53"/>
                    <a:pt x="93" y="83"/>
                  </a:cubicBezTo>
                  <a:cubicBezTo>
                    <a:pt x="58" y="116"/>
                    <a:pt x="1" y="173"/>
                    <a:pt x="3" y="228"/>
                  </a:cubicBezTo>
                  <a:cubicBezTo>
                    <a:pt x="5" y="241"/>
                    <a:pt x="16" y="251"/>
                    <a:pt x="28" y="251"/>
                  </a:cubicBezTo>
                  <a:cubicBezTo>
                    <a:pt x="30" y="251"/>
                    <a:pt x="32" y="251"/>
                    <a:pt x="34" y="250"/>
                  </a:cubicBezTo>
                  <a:cubicBezTo>
                    <a:pt x="60" y="237"/>
                    <a:pt x="82" y="215"/>
                    <a:pt x="97" y="191"/>
                  </a:cubicBezTo>
                  <a:cubicBezTo>
                    <a:pt x="124" y="160"/>
                    <a:pt x="152" y="132"/>
                    <a:pt x="185" y="105"/>
                  </a:cubicBezTo>
                  <a:cubicBezTo>
                    <a:pt x="201" y="94"/>
                    <a:pt x="216" y="81"/>
                    <a:pt x="231" y="72"/>
                  </a:cubicBezTo>
                  <a:cubicBezTo>
                    <a:pt x="238" y="92"/>
                    <a:pt x="240" y="112"/>
                    <a:pt x="240" y="132"/>
                  </a:cubicBezTo>
                  <a:cubicBezTo>
                    <a:pt x="242" y="169"/>
                    <a:pt x="240" y="206"/>
                    <a:pt x="245" y="244"/>
                  </a:cubicBezTo>
                  <a:cubicBezTo>
                    <a:pt x="247" y="265"/>
                    <a:pt x="264" y="276"/>
                    <a:pt x="281" y="276"/>
                  </a:cubicBezTo>
                  <a:cubicBezTo>
                    <a:pt x="296" y="276"/>
                    <a:pt x="311" y="267"/>
                    <a:pt x="315" y="248"/>
                  </a:cubicBezTo>
                  <a:cubicBezTo>
                    <a:pt x="324" y="187"/>
                    <a:pt x="321" y="125"/>
                    <a:pt x="308" y="66"/>
                  </a:cubicBezTo>
                  <a:cubicBezTo>
                    <a:pt x="304" y="27"/>
                    <a:pt x="273" y="1"/>
                    <a:pt x="23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
            <p:cNvSpPr/>
            <p:nvPr/>
          </p:nvSpPr>
          <p:spPr>
            <a:xfrm>
              <a:off x="6667250" y="1262175"/>
              <a:ext cx="6975" cy="7550"/>
            </a:xfrm>
            <a:custGeom>
              <a:avLst/>
              <a:gdLst/>
              <a:ahLst/>
              <a:cxnLst/>
              <a:rect l="l" t="t" r="r" b="b"/>
              <a:pathLst>
                <a:path w="279" h="302" extrusionOk="0">
                  <a:moveTo>
                    <a:pt x="186" y="0"/>
                  </a:moveTo>
                  <a:cubicBezTo>
                    <a:pt x="146" y="0"/>
                    <a:pt x="115" y="37"/>
                    <a:pt x="92" y="68"/>
                  </a:cubicBezTo>
                  <a:cubicBezTo>
                    <a:pt x="52" y="112"/>
                    <a:pt x="24" y="165"/>
                    <a:pt x="4" y="222"/>
                  </a:cubicBezTo>
                  <a:cubicBezTo>
                    <a:pt x="1" y="242"/>
                    <a:pt x="18" y="256"/>
                    <a:pt x="34" y="256"/>
                  </a:cubicBezTo>
                  <a:cubicBezTo>
                    <a:pt x="42" y="256"/>
                    <a:pt x="49" y="254"/>
                    <a:pt x="55" y="248"/>
                  </a:cubicBezTo>
                  <a:cubicBezTo>
                    <a:pt x="74" y="219"/>
                    <a:pt x="92" y="193"/>
                    <a:pt x="110" y="165"/>
                  </a:cubicBezTo>
                  <a:cubicBezTo>
                    <a:pt x="125" y="138"/>
                    <a:pt x="145" y="114"/>
                    <a:pt x="167" y="92"/>
                  </a:cubicBezTo>
                  <a:cubicBezTo>
                    <a:pt x="173" y="88"/>
                    <a:pt x="178" y="87"/>
                    <a:pt x="182" y="87"/>
                  </a:cubicBezTo>
                  <a:cubicBezTo>
                    <a:pt x="204" y="87"/>
                    <a:pt x="200" y="133"/>
                    <a:pt x="200" y="154"/>
                  </a:cubicBezTo>
                  <a:cubicBezTo>
                    <a:pt x="200" y="187"/>
                    <a:pt x="195" y="219"/>
                    <a:pt x="191" y="255"/>
                  </a:cubicBezTo>
                  <a:cubicBezTo>
                    <a:pt x="188" y="284"/>
                    <a:pt x="214" y="302"/>
                    <a:pt x="237" y="302"/>
                  </a:cubicBezTo>
                  <a:cubicBezTo>
                    <a:pt x="254" y="302"/>
                    <a:pt x="269" y="292"/>
                    <a:pt x="272" y="270"/>
                  </a:cubicBezTo>
                  <a:cubicBezTo>
                    <a:pt x="279" y="215"/>
                    <a:pt x="279" y="158"/>
                    <a:pt x="272" y="103"/>
                  </a:cubicBezTo>
                  <a:cubicBezTo>
                    <a:pt x="268" y="59"/>
                    <a:pt x="248" y="13"/>
                    <a:pt x="202" y="2"/>
                  </a:cubicBezTo>
                  <a:cubicBezTo>
                    <a:pt x="196" y="1"/>
                    <a:pt x="191" y="0"/>
                    <a:pt x="186"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
            <p:cNvSpPr/>
            <p:nvPr/>
          </p:nvSpPr>
          <p:spPr>
            <a:xfrm>
              <a:off x="6657075" y="1270225"/>
              <a:ext cx="13650" cy="10275"/>
            </a:xfrm>
            <a:custGeom>
              <a:avLst/>
              <a:gdLst/>
              <a:ahLst/>
              <a:cxnLst/>
              <a:rect l="l" t="t" r="r" b="b"/>
              <a:pathLst>
                <a:path w="546" h="411" extrusionOk="0">
                  <a:moveTo>
                    <a:pt x="14" y="1"/>
                  </a:moveTo>
                  <a:lnTo>
                    <a:pt x="27" y="18"/>
                  </a:lnTo>
                  <a:cubicBezTo>
                    <a:pt x="0" y="97"/>
                    <a:pt x="0" y="183"/>
                    <a:pt x="33" y="260"/>
                  </a:cubicBezTo>
                  <a:cubicBezTo>
                    <a:pt x="64" y="337"/>
                    <a:pt x="134" y="394"/>
                    <a:pt x="216" y="409"/>
                  </a:cubicBezTo>
                  <a:cubicBezTo>
                    <a:pt x="222" y="410"/>
                    <a:pt x="229" y="411"/>
                    <a:pt x="235" y="411"/>
                  </a:cubicBezTo>
                  <a:cubicBezTo>
                    <a:pt x="242" y="411"/>
                    <a:pt x="249" y="410"/>
                    <a:pt x="255" y="409"/>
                  </a:cubicBezTo>
                  <a:cubicBezTo>
                    <a:pt x="284" y="407"/>
                    <a:pt x="310" y="398"/>
                    <a:pt x="332" y="385"/>
                  </a:cubicBezTo>
                  <a:cubicBezTo>
                    <a:pt x="433" y="328"/>
                    <a:pt x="492" y="225"/>
                    <a:pt x="545" y="124"/>
                  </a:cubicBezTo>
                  <a:cubicBezTo>
                    <a:pt x="367" y="89"/>
                    <a:pt x="189" y="47"/>
                    <a:pt x="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
            <p:cNvSpPr/>
            <p:nvPr/>
          </p:nvSpPr>
          <p:spPr>
            <a:xfrm>
              <a:off x="6462775" y="1233350"/>
              <a:ext cx="43000" cy="59425"/>
            </a:xfrm>
            <a:custGeom>
              <a:avLst/>
              <a:gdLst/>
              <a:ahLst/>
              <a:cxnLst/>
              <a:rect l="l" t="t" r="r" b="b"/>
              <a:pathLst>
                <a:path w="1720" h="2377" extrusionOk="0">
                  <a:moveTo>
                    <a:pt x="1215" y="0"/>
                  </a:moveTo>
                  <a:cubicBezTo>
                    <a:pt x="1212" y="0"/>
                    <a:pt x="1209" y="1"/>
                    <a:pt x="1206" y="2"/>
                  </a:cubicBezTo>
                  <a:cubicBezTo>
                    <a:pt x="964" y="92"/>
                    <a:pt x="727" y="202"/>
                    <a:pt x="501" y="325"/>
                  </a:cubicBezTo>
                  <a:cubicBezTo>
                    <a:pt x="409" y="378"/>
                    <a:pt x="99" y="507"/>
                    <a:pt x="66" y="602"/>
                  </a:cubicBezTo>
                  <a:cubicBezTo>
                    <a:pt x="31" y="709"/>
                    <a:pt x="103" y="801"/>
                    <a:pt x="154" y="889"/>
                  </a:cubicBezTo>
                  <a:cubicBezTo>
                    <a:pt x="292" y="1131"/>
                    <a:pt x="435" y="1335"/>
                    <a:pt x="525" y="1577"/>
                  </a:cubicBezTo>
                  <a:cubicBezTo>
                    <a:pt x="500" y="1572"/>
                    <a:pt x="474" y="1569"/>
                    <a:pt x="448" y="1569"/>
                  </a:cubicBezTo>
                  <a:cubicBezTo>
                    <a:pt x="405" y="1569"/>
                    <a:pt x="362" y="1576"/>
                    <a:pt x="321" y="1590"/>
                  </a:cubicBezTo>
                  <a:cubicBezTo>
                    <a:pt x="132" y="1654"/>
                    <a:pt x="2" y="1831"/>
                    <a:pt x="0" y="2031"/>
                  </a:cubicBezTo>
                  <a:cubicBezTo>
                    <a:pt x="0" y="2189"/>
                    <a:pt x="122" y="2376"/>
                    <a:pt x="291" y="2376"/>
                  </a:cubicBezTo>
                  <a:cubicBezTo>
                    <a:pt x="292" y="2376"/>
                    <a:pt x="293" y="2376"/>
                    <a:pt x="294" y="2376"/>
                  </a:cubicBezTo>
                  <a:cubicBezTo>
                    <a:pt x="327" y="2376"/>
                    <a:pt x="356" y="2359"/>
                    <a:pt x="374" y="2330"/>
                  </a:cubicBezTo>
                  <a:cubicBezTo>
                    <a:pt x="387" y="2331"/>
                    <a:pt x="401" y="2332"/>
                    <a:pt x="416" y="2332"/>
                  </a:cubicBezTo>
                  <a:cubicBezTo>
                    <a:pt x="486" y="2332"/>
                    <a:pt x="557" y="2314"/>
                    <a:pt x="617" y="2277"/>
                  </a:cubicBezTo>
                  <a:cubicBezTo>
                    <a:pt x="786" y="2181"/>
                    <a:pt x="887" y="1968"/>
                    <a:pt x="800" y="1783"/>
                  </a:cubicBezTo>
                  <a:cubicBezTo>
                    <a:pt x="786" y="1755"/>
                    <a:pt x="769" y="1728"/>
                    <a:pt x="747" y="1704"/>
                  </a:cubicBezTo>
                  <a:cubicBezTo>
                    <a:pt x="720" y="1498"/>
                    <a:pt x="630" y="1311"/>
                    <a:pt x="518" y="1126"/>
                  </a:cubicBezTo>
                  <a:cubicBezTo>
                    <a:pt x="455" y="1028"/>
                    <a:pt x="224" y="812"/>
                    <a:pt x="215" y="700"/>
                  </a:cubicBezTo>
                  <a:cubicBezTo>
                    <a:pt x="200" y="496"/>
                    <a:pt x="435" y="400"/>
                    <a:pt x="573" y="320"/>
                  </a:cubicBezTo>
                  <a:cubicBezTo>
                    <a:pt x="655" y="275"/>
                    <a:pt x="970" y="76"/>
                    <a:pt x="1072" y="76"/>
                  </a:cubicBezTo>
                  <a:cubicBezTo>
                    <a:pt x="1082" y="76"/>
                    <a:pt x="1091" y="78"/>
                    <a:pt x="1096" y="83"/>
                  </a:cubicBezTo>
                  <a:cubicBezTo>
                    <a:pt x="1206" y="176"/>
                    <a:pt x="1096" y="428"/>
                    <a:pt x="1078" y="558"/>
                  </a:cubicBezTo>
                  <a:cubicBezTo>
                    <a:pt x="1035" y="865"/>
                    <a:pt x="1028" y="1173"/>
                    <a:pt x="1017" y="1480"/>
                  </a:cubicBezTo>
                  <a:cubicBezTo>
                    <a:pt x="1002" y="1535"/>
                    <a:pt x="1010" y="1594"/>
                    <a:pt x="1043" y="1640"/>
                  </a:cubicBezTo>
                  <a:cubicBezTo>
                    <a:pt x="1100" y="1721"/>
                    <a:pt x="1183" y="1755"/>
                    <a:pt x="1270" y="1755"/>
                  </a:cubicBezTo>
                  <a:cubicBezTo>
                    <a:pt x="1483" y="1755"/>
                    <a:pt x="1720" y="1549"/>
                    <a:pt x="1660" y="1324"/>
                  </a:cubicBezTo>
                  <a:cubicBezTo>
                    <a:pt x="1627" y="1202"/>
                    <a:pt x="1514" y="1119"/>
                    <a:pt x="1390" y="1119"/>
                  </a:cubicBezTo>
                  <a:cubicBezTo>
                    <a:pt x="1375" y="1119"/>
                    <a:pt x="1361" y="1120"/>
                    <a:pt x="1346" y="1122"/>
                  </a:cubicBezTo>
                  <a:cubicBezTo>
                    <a:pt x="1241" y="1140"/>
                    <a:pt x="1164" y="1219"/>
                    <a:pt x="1109" y="1313"/>
                  </a:cubicBezTo>
                  <a:cubicBezTo>
                    <a:pt x="1100" y="883"/>
                    <a:pt x="1166" y="457"/>
                    <a:pt x="1237" y="31"/>
                  </a:cubicBezTo>
                  <a:cubicBezTo>
                    <a:pt x="1238" y="18"/>
                    <a:pt x="1229" y="0"/>
                    <a:pt x="1215"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
            <p:cNvSpPr/>
            <p:nvPr/>
          </p:nvSpPr>
          <p:spPr>
            <a:xfrm>
              <a:off x="6518625" y="1252750"/>
              <a:ext cx="16850" cy="38975"/>
            </a:xfrm>
            <a:custGeom>
              <a:avLst/>
              <a:gdLst/>
              <a:ahLst/>
              <a:cxnLst/>
              <a:rect l="l" t="t" r="r" b="b"/>
              <a:pathLst>
                <a:path w="674" h="1559" extrusionOk="0">
                  <a:moveTo>
                    <a:pt x="412" y="1"/>
                  </a:moveTo>
                  <a:cubicBezTo>
                    <a:pt x="387" y="1"/>
                    <a:pt x="361" y="21"/>
                    <a:pt x="360" y="47"/>
                  </a:cubicBezTo>
                  <a:cubicBezTo>
                    <a:pt x="342" y="414"/>
                    <a:pt x="329" y="783"/>
                    <a:pt x="294" y="1150"/>
                  </a:cubicBezTo>
                  <a:cubicBezTo>
                    <a:pt x="267" y="1137"/>
                    <a:pt x="239" y="1131"/>
                    <a:pt x="212" y="1131"/>
                  </a:cubicBezTo>
                  <a:cubicBezTo>
                    <a:pt x="126" y="1131"/>
                    <a:pt x="48" y="1192"/>
                    <a:pt x="26" y="1306"/>
                  </a:cubicBezTo>
                  <a:cubicBezTo>
                    <a:pt x="1" y="1445"/>
                    <a:pt x="98" y="1558"/>
                    <a:pt x="212" y="1558"/>
                  </a:cubicBezTo>
                  <a:cubicBezTo>
                    <a:pt x="258" y="1558"/>
                    <a:pt x="307" y="1540"/>
                    <a:pt x="351" y="1497"/>
                  </a:cubicBezTo>
                  <a:cubicBezTo>
                    <a:pt x="417" y="1431"/>
                    <a:pt x="432" y="1308"/>
                    <a:pt x="386" y="1236"/>
                  </a:cubicBezTo>
                  <a:cubicBezTo>
                    <a:pt x="391" y="906"/>
                    <a:pt x="415" y="579"/>
                    <a:pt x="441" y="252"/>
                  </a:cubicBezTo>
                  <a:cubicBezTo>
                    <a:pt x="489" y="379"/>
                    <a:pt x="538" y="509"/>
                    <a:pt x="590" y="636"/>
                  </a:cubicBezTo>
                  <a:cubicBezTo>
                    <a:pt x="597" y="651"/>
                    <a:pt x="609" y="657"/>
                    <a:pt x="621" y="657"/>
                  </a:cubicBezTo>
                  <a:cubicBezTo>
                    <a:pt x="646" y="657"/>
                    <a:pt x="673" y="632"/>
                    <a:pt x="667" y="603"/>
                  </a:cubicBezTo>
                  <a:cubicBezTo>
                    <a:pt x="623" y="399"/>
                    <a:pt x="540" y="212"/>
                    <a:pt x="448" y="23"/>
                  </a:cubicBezTo>
                  <a:cubicBezTo>
                    <a:pt x="440" y="7"/>
                    <a:pt x="426" y="1"/>
                    <a:pt x="412"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
            <p:cNvSpPr/>
            <p:nvPr/>
          </p:nvSpPr>
          <p:spPr>
            <a:xfrm>
              <a:off x="6608200" y="1287175"/>
              <a:ext cx="44500" cy="39875"/>
            </a:xfrm>
            <a:custGeom>
              <a:avLst/>
              <a:gdLst/>
              <a:ahLst/>
              <a:cxnLst/>
              <a:rect l="l" t="t" r="r" b="b"/>
              <a:pathLst>
                <a:path w="1780" h="1595" extrusionOk="0">
                  <a:moveTo>
                    <a:pt x="906" y="1"/>
                  </a:moveTo>
                  <a:cubicBezTo>
                    <a:pt x="748" y="1"/>
                    <a:pt x="591" y="39"/>
                    <a:pt x="449" y="115"/>
                  </a:cubicBezTo>
                  <a:cubicBezTo>
                    <a:pt x="209" y="249"/>
                    <a:pt x="38" y="504"/>
                    <a:pt x="18" y="779"/>
                  </a:cubicBezTo>
                  <a:cubicBezTo>
                    <a:pt x="1" y="1053"/>
                    <a:pt x="144" y="1334"/>
                    <a:pt x="383" y="1471"/>
                  </a:cubicBezTo>
                  <a:lnTo>
                    <a:pt x="382" y="1468"/>
                  </a:lnTo>
                  <a:lnTo>
                    <a:pt x="382" y="1468"/>
                  </a:lnTo>
                  <a:cubicBezTo>
                    <a:pt x="395" y="1477"/>
                    <a:pt x="409" y="1486"/>
                    <a:pt x="422" y="1495"/>
                  </a:cubicBezTo>
                  <a:cubicBezTo>
                    <a:pt x="536" y="1564"/>
                    <a:pt x="668" y="1595"/>
                    <a:pt x="801" y="1595"/>
                  </a:cubicBezTo>
                  <a:cubicBezTo>
                    <a:pt x="882" y="1595"/>
                    <a:pt x="964" y="1584"/>
                    <a:pt x="1042" y="1563"/>
                  </a:cubicBezTo>
                  <a:cubicBezTo>
                    <a:pt x="1329" y="1486"/>
                    <a:pt x="1584" y="1275"/>
                    <a:pt x="1681" y="996"/>
                  </a:cubicBezTo>
                  <a:cubicBezTo>
                    <a:pt x="1780" y="715"/>
                    <a:pt x="1701" y="375"/>
                    <a:pt x="1470" y="188"/>
                  </a:cubicBezTo>
                  <a:cubicBezTo>
                    <a:pt x="1402" y="135"/>
                    <a:pt x="1327" y="91"/>
                    <a:pt x="1246" y="63"/>
                  </a:cubicBezTo>
                  <a:cubicBezTo>
                    <a:pt x="1136" y="21"/>
                    <a:pt x="1021" y="1"/>
                    <a:pt x="906"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
            <p:cNvSpPr/>
            <p:nvPr/>
          </p:nvSpPr>
          <p:spPr>
            <a:xfrm>
              <a:off x="6616500" y="1299350"/>
              <a:ext cx="9725" cy="9875"/>
            </a:xfrm>
            <a:custGeom>
              <a:avLst/>
              <a:gdLst/>
              <a:ahLst/>
              <a:cxnLst/>
              <a:rect l="l" t="t" r="r" b="b"/>
              <a:pathLst>
                <a:path w="389" h="395" extrusionOk="0">
                  <a:moveTo>
                    <a:pt x="201" y="0"/>
                  </a:moveTo>
                  <a:cubicBezTo>
                    <a:pt x="184" y="0"/>
                    <a:pt x="166" y="6"/>
                    <a:pt x="148" y="19"/>
                  </a:cubicBezTo>
                  <a:cubicBezTo>
                    <a:pt x="101" y="52"/>
                    <a:pt x="73" y="125"/>
                    <a:pt x="53" y="178"/>
                  </a:cubicBezTo>
                  <a:cubicBezTo>
                    <a:pt x="31" y="237"/>
                    <a:pt x="0" y="322"/>
                    <a:pt x="36" y="382"/>
                  </a:cubicBezTo>
                  <a:cubicBezTo>
                    <a:pt x="40" y="390"/>
                    <a:pt x="49" y="395"/>
                    <a:pt x="58" y="395"/>
                  </a:cubicBezTo>
                  <a:cubicBezTo>
                    <a:pt x="65" y="395"/>
                    <a:pt x="72" y="392"/>
                    <a:pt x="77" y="386"/>
                  </a:cubicBezTo>
                  <a:lnTo>
                    <a:pt x="77" y="384"/>
                  </a:lnTo>
                  <a:cubicBezTo>
                    <a:pt x="99" y="355"/>
                    <a:pt x="110" y="322"/>
                    <a:pt x="115" y="287"/>
                  </a:cubicBezTo>
                  <a:cubicBezTo>
                    <a:pt x="126" y="239"/>
                    <a:pt x="143" y="193"/>
                    <a:pt x="163" y="149"/>
                  </a:cubicBezTo>
                  <a:cubicBezTo>
                    <a:pt x="172" y="129"/>
                    <a:pt x="183" y="107"/>
                    <a:pt x="196" y="87"/>
                  </a:cubicBezTo>
                  <a:cubicBezTo>
                    <a:pt x="202" y="87"/>
                    <a:pt x="231" y="142"/>
                    <a:pt x="235" y="147"/>
                  </a:cubicBezTo>
                  <a:cubicBezTo>
                    <a:pt x="257" y="186"/>
                    <a:pt x="275" y="230"/>
                    <a:pt x="301" y="265"/>
                  </a:cubicBezTo>
                  <a:cubicBezTo>
                    <a:pt x="310" y="278"/>
                    <a:pt x="324" y="284"/>
                    <a:pt x="338" y="284"/>
                  </a:cubicBezTo>
                  <a:cubicBezTo>
                    <a:pt x="364" y="284"/>
                    <a:pt x="389" y="264"/>
                    <a:pt x="380" y="232"/>
                  </a:cubicBezTo>
                  <a:cubicBezTo>
                    <a:pt x="356" y="162"/>
                    <a:pt x="319" y="98"/>
                    <a:pt x="273" y="41"/>
                  </a:cubicBezTo>
                  <a:cubicBezTo>
                    <a:pt x="253" y="15"/>
                    <a:pt x="228" y="0"/>
                    <a:pt x="20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
            <p:cNvSpPr/>
            <p:nvPr/>
          </p:nvSpPr>
          <p:spPr>
            <a:xfrm>
              <a:off x="6631975" y="1295425"/>
              <a:ext cx="8475" cy="9225"/>
            </a:xfrm>
            <a:custGeom>
              <a:avLst/>
              <a:gdLst/>
              <a:ahLst/>
              <a:cxnLst/>
              <a:rect l="l" t="t" r="r" b="b"/>
              <a:pathLst>
                <a:path w="339" h="369" extrusionOk="0">
                  <a:moveTo>
                    <a:pt x="129" y="0"/>
                  </a:moveTo>
                  <a:cubicBezTo>
                    <a:pt x="122" y="0"/>
                    <a:pt x="114" y="1"/>
                    <a:pt x="106" y="3"/>
                  </a:cubicBezTo>
                  <a:cubicBezTo>
                    <a:pt x="49" y="16"/>
                    <a:pt x="34" y="80"/>
                    <a:pt x="23" y="132"/>
                  </a:cubicBezTo>
                  <a:cubicBezTo>
                    <a:pt x="5" y="201"/>
                    <a:pt x="1" y="273"/>
                    <a:pt x="12" y="343"/>
                  </a:cubicBezTo>
                  <a:cubicBezTo>
                    <a:pt x="17" y="360"/>
                    <a:pt x="32" y="368"/>
                    <a:pt x="46" y="368"/>
                  </a:cubicBezTo>
                  <a:cubicBezTo>
                    <a:pt x="60" y="368"/>
                    <a:pt x="74" y="360"/>
                    <a:pt x="80" y="343"/>
                  </a:cubicBezTo>
                  <a:lnTo>
                    <a:pt x="80" y="346"/>
                  </a:lnTo>
                  <a:cubicBezTo>
                    <a:pt x="86" y="306"/>
                    <a:pt x="89" y="264"/>
                    <a:pt x="95" y="227"/>
                  </a:cubicBezTo>
                  <a:cubicBezTo>
                    <a:pt x="102" y="196"/>
                    <a:pt x="102" y="143"/>
                    <a:pt x="119" y="117"/>
                  </a:cubicBezTo>
                  <a:cubicBezTo>
                    <a:pt x="126" y="105"/>
                    <a:pt x="133" y="100"/>
                    <a:pt x="140" y="100"/>
                  </a:cubicBezTo>
                  <a:cubicBezTo>
                    <a:pt x="160" y="100"/>
                    <a:pt x="178" y="144"/>
                    <a:pt x="187" y="165"/>
                  </a:cubicBezTo>
                  <a:cubicBezTo>
                    <a:pt x="205" y="201"/>
                    <a:pt x="216" y="240"/>
                    <a:pt x="231" y="277"/>
                  </a:cubicBezTo>
                  <a:cubicBezTo>
                    <a:pt x="240" y="299"/>
                    <a:pt x="260" y="309"/>
                    <a:pt x="280" y="309"/>
                  </a:cubicBezTo>
                  <a:cubicBezTo>
                    <a:pt x="310" y="309"/>
                    <a:pt x="339" y="287"/>
                    <a:pt x="326" y="251"/>
                  </a:cubicBezTo>
                  <a:cubicBezTo>
                    <a:pt x="302" y="187"/>
                    <a:pt x="273" y="128"/>
                    <a:pt x="238" y="71"/>
                  </a:cubicBezTo>
                  <a:cubicBezTo>
                    <a:pt x="213" y="33"/>
                    <a:pt x="176" y="0"/>
                    <a:pt x="12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
            <p:cNvSpPr/>
            <p:nvPr/>
          </p:nvSpPr>
          <p:spPr>
            <a:xfrm>
              <a:off x="6622975" y="1308275"/>
              <a:ext cx="15900" cy="12325"/>
            </a:xfrm>
            <a:custGeom>
              <a:avLst/>
              <a:gdLst/>
              <a:ahLst/>
              <a:cxnLst/>
              <a:rect l="l" t="t" r="r" b="b"/>
              <a:pathLst>
                <a:path w="636" h="493" extrusionOk="0">
                  <a:moveTo>
                    <a:pt x="635" y="1"/>
                  </a:moveTo>
                  <a:cubicBezTo>
                    <a:pt x="424" y="58"/>
                    <a:pt x="214" y="108"/>
                    <a:pt x="1" y="152"/>
                  </a:cubicBezTo>
                  <a:lnTo>
                    <a:pt x="25" y="165"/>
                  </a:lnTo>
                  <a:cubicBezTo>
                    <a:pt x="36" y="264"/>
                    <a:pt x="84" y="354"/>
                    <a:pt x="159" y="420"/>
                  </a:cubicBezTo>
                  <a:cubicBezTo>
                    <a:pt x="214" y="468"/>
                    <a:pt x="284" y="492"/>
                    <a:pt x="355" y="492"/>
                  </a:cubicBezTo>
                  <a:cubicBezTo>
                    <a:pt x="382" y="492"/>
                    <a:pt x="409" y="489"/>
                    <a:pt x="435" y="482"/>
                  </a:cubicBezTo>
                  <a:cubicBezTo>
                    <a:pt x="451" y="475"/>
                    <a:pt x="464" y="468"/>
                    <a:pt x="479" y="462"/>
                  </a:cubicBezTo>
                  <a:cubicBezTo>
                    <a:pt x="506" y="442"/>
                    <a:pt x="530" y="420"/>
                    <a:pt x="547" y="392"/>
                  </a:cubicBezTo>
                  <a:cubicBezTo>
                    <a:pt x="624" y="280"/>
                    <a:pt x="633" y="135"/>
                    <a:pt x="6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3"/>
          <p:cNvGrpSpPr/>
          <p:nvPr/>
        </p:nvGrpSpPr>
        <p:grpSpPr>
          <a:xfrm>
            <a:off x="7107319" y="400211"/>
            <a:ext cx="1533997" cy="2495032"/>
            <a:chOff x="6362575" y="3991175"/>
            <a:chExt cx="336425" cy="510075"/>
          </a:xfrm>
        </p:grpSpPr>
        <p:sp>
          <p:nvSpPr>
            <p:cNvPr id="467" name="Google Shape;467;p3"/>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6" name="Google Shape;486;p3"/>
          <p:cNvGrpSpPr/>
          <p:nvPr/>
        </p:nvGrpSpPr>
        <p:grpSpPr>
          <a:xfrm flipH="1">
            <a:off x="929038" y="3754933"/>
            <a:ext cx="953999" cy="769839"/>
            <a:chOff x="7514750" y="4210883"/>
            <a:chExt cx="953999" cy="769839"/>
          </a:xfrm>
        </p:grpSpPr>
        <p:sp>
          <p:nvSpPr>
            <p:cNvPr id="487" name="Google Shape;487;p3"/>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4" name="Google Shape;494;p3"/>
          <p:cNvGrpSpPr/>
          <p:nvPr/>
        </p:nvGrpSpPr>
        <p:grpSpPr>
          <a:xfrm>
            <a:off x="489583" y="257665"/>
            <a:ext cx="699758" cy="564677"/>
            <a:chOff x="7514750" y="4210883"/>
            <a:chExt cx="953999" cy="769839"/>
          </a:xfrm>
        </p:grpSpPr>
        <p:sp>
          <p:nvSpPr>
            <p:cNvPr id="495" name="Google Shape;495;p3"/>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
            <p:cNvSpPr/>
            <p:nvPr/>
          </p:nvSpPr>
          <p:spPr>
            <a:xfrm>
              <a:off x="8003842"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2" name="Google Shape;502;p3"/>
          <p:cNvGrpSpPr/>
          <p:nvPr/>
        </p:nvGrpSpPr>
        <p:grpSpPr>
          <a:xfrm>
            <a:off x="5957440" y="4336954"/>
            <a:ext cx="686607" cy="685483"/>
            <a:chOff x="5721625" y="4984150"/>
            <a:chExt cx="196950" cy="196650"/>
          </a:xfrm>
        </p:grpSpPr>
        <p:sp>
          <p:nvSpPr>
            <p:cNvPr id="503" name="Google Shape;503;p3"/>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8" name="Google Shape;508;p3"/>
          <p:cNvGrpSpPr/>
          <p:nvPr/>
        </p:nvGrpSpPr>
        <p:grpSpPr>
          <a:xfrm>
            <a:off x="-1095875" y="-921409"/>
            <a:ext cx="6475026" cy="3467735"/>
            <a:chOff x="-859800" y="-489834"/>
            <a:chExt cx="6475026" cy="3467735"/>
          </a:xfrm>
        </p:grpSpPr>
        <p:sp>
          <p:nvSpPr>
            <p:cNvPr id="509" name="Google Shape;509;p3"/>
            <p:cNvSpPr/>
            <p:nvPr/>
          </p:nvSpPr>
          <p:spPr>
            <a:xfrm>
              <a:off x="-859800" y="-489834"/>
              <a:ext cx="6475026" cy="3467735"/>
            </a:xfrm>
            <a:custGeom>
              <a:avLst/>
              <a:gdLst/>
              <a:ahLst/>
              <a:cxnLst/>
              <a:rect l="l" t="t" r="r" b="b"/>
              <a:pathLst>
                <a:path w="40144" h="21499" extrusionOk="0">
                  <a:moveTo>
                    <a:pt x="37082" y="1"/>
                  </a:moveTo>
                  <a:cubicBezTo>
                    <a:pt x="37030" y="1"/>
                    <a:pt x="36980" y="3"/>
                    <a:pt x="36931" y="7"/>
                  </a:cubicBezTo>
                  <a:cubicBezTo>
                    <a:pt x="35241" y="146"/>
                    <a:pt x="34183" y="2200"/>
                    <a:pt x="32993" y="3189"/>
                  </a:cubicBezTo>
                  <a:cubicBezTo>
                    <a:pt x="30766" y="5040"/>
                    <a:pt x="27809" y="5923"/>
                    <a:pt x="25130" y="6891"/>
                  </a:cubicBezTo>
                  <a:cubicBezTo>
                    <a:pt x="19428" y="8949"/>
                    <a:pt x="13925" y="11546"/>
                    <a:pt x="8151" y="13394"/>
                  </a:cubicBezTo>
                  <a:cubicBezTo>
                    <a:pt x="6456" y="13936"/>
                    <a:pt x="4716" y="14423"/>
                    <a:pt x="3194" y="15346"/>
                  </a:cubicBezTo>
                  <a:cubicBezTo>
                    <a:pt x="1671" y="16271"/>
                    <a:pt x="361" y="17718"/>
                    <a:pt x="70" y="19475"/>
                  </a:cubicBezTo>
                  <a:cubicBezTo>
                    <a:pt x="6" y="19869"/>
                    <a:pt x="1" y="20307"/>
                    <a:pt x="236" y="20630"/>
                  </a:cubicBezTo>
                  <a:cubicBezTo>
                    <a:pt x="405" y="20866"/>
                    <a:pt x="676" y="21007"/>
                    <a:pt x="945" y="21115"/>
                  </a:cubicBezTo>
                  <a:cubicBezTo>
                    <a:pt x="1608" y="21382"/>
                    <a:pt x="2310" y="21498"/>
                    <a:pt x="3020" y="21498"/>
                  </a:cubicBezTo>
                  <a:cubicBezTo>
                    <a:pt x="4181" y="21498"/>
                    <a:pt x="5363" y="21188"/>
                    <a:pt x="6433" y="20718"/>
                  </a:cubicBezTo>
                  <a:cubicBezTo>
                    <a:pt x="8157" y="19961"/>
                    <a:pt x="9679" y="18818"/>
                    <a:pt x="11294" y="17848"/>
                  </a:cubicBezTo>
                  <a:cubicBezTo>
                    <a:pt x="15824" y="15125"/>
                    <a:pt x="21022" y="13783"/>
                    <a:pt x="25991" y="11988"/>
                  </a:cubicBezTo>
                  <a:cubicBezTo>
                    <a:pt x="30566" y="10335"/>
                    <a:pt x="35249" y="8146"/>
                    <a:pt x="38462" y="4366"/>
                  </a:cubicBezTo>
                  <a:cubicBezTo>
                    <a:pt x="39191" y="3509"/>
                    <a:pt x="40144" y="2493"/>
                    <a:pt x="39551" y="1320"/>
                  </a:cubicBezTo>
                  <a:cubicBezTo>
                    <a:pt x="39166" y="560"/>
                    <a:pt x="37955" y="1"/>
                    <a:pt x="37082" y="1"/>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0" name="Google Shape;510;p3"/>
            <p:cNvGrpSpPr/>
            <p:nvPr/>
          </p:nvGrpSpPr>
          <p:grpSpPr>
            <a:xfrm>
              <a:off x="2219922" y="1563358"/>
              <a:ext cx="239200" cy="60809"/>
              <a:chOff x="2701150" y="1792225"/>
              <a:chExt cx="37075" cy="9425"/>
            </a:xfrm>
          </p:grpSpPr>
          <p:sp>
            <p:nvSpPr>
              <p:cNvPr id="511" name="Google Shape;511;p3"/>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3" name="Google Shape;513;p3"/>
            <p:cNvGrpSpPr/>
            <p:nvPr/>
          </p:nvGrpSpPr>
          <p:grpSpPr>
            <a:xfrm>
              <a:off x="3776397" y="509596"/>
              <a:ext cx="239200" cy="60809"/>
              <a:chOff x="2701150" y="1792225"/>
              <a:chExt cx="37075" cy="9425"/>
            </a:xfrm>
          </p:grpSpPr>
          <p:sp>
            <p:nvSpPr>
              <p:cNvPr id="514" name="Google Shape;514;p3"/>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6" name="Google Shape;516;p3"/>
            <p:cNvGrpSpPr/>
            <p:nvPr/>
          </p:nvGrpSpPr>
          <p:grpSpPr>
            <a:xfrm>
              <a:off x="224772" y="1896296"/>
              <a:ext cx="239200" cy="60809"/>
              <a:chOff x="2701150" y="1792225"/>
              <a:chExt cx="37075" cy="9425"/>
            </a:xfrm>
          </p:grpSpPr>
          <p:sp>
            <p:nvSpPr>
              <p:cNvPr id="517" name="Google Shape;517;p3"/>
              <p:cNvSpPr/>
              <p:nvPr/>
            </p:nvSpPr>
            <p:spPr>
              <a:xfrm>
                <a:off x="2701150" y="1792225"/>
                <a:ext cx="19100" cy="5050"/>
              </a:xfrm>
              <a:custGeom>
                <a:avLst/>
                <a:gdLst/>
                <a:ahLst/>
                <a:cxnLst/>
                <a:rect l="l" t="t" r="r" b="b"/>
                <a:pathLst>
                  <a:path w="764" h="202" extrusionOk="0">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
              <p:cNvSpPr/>
              <p:nvPr/>
            </p:nvSpPr>
            <p:spPr>
              <a:xfrm>
                <a:off x="2720900" y="1795025"/>
                <a:ext cx="17325" cy="6625"/>
              </a:xfrm>
              <a:custGeom>
                <a:avLst/>
                <a:gdLst/>
                <a:ahLst/>
                <a:cxnLst/>
                <a:rect l="l" t="t" r="r" b="b"/>
                <a:pathLst>
                  <a:path w="693" h="265" extrusionOk="0">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9" name="Google Shape;519;p3"/>
          <p:cNvSpPr txBox="1">
            <a:spLocks noGrp="1"/>
          </p:cNvSpPr>
          <p:nvPr>
            <p:ph type="subTitle" idx="1"/>
          </p:nvPr>
        </p:nvSpPr>
        <p:spPr>
          <a:xfrm flipH="1">
            <a:off x="2799250" y="3450525"/>
            <a:ext cx="3692400" cy="670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hlink"/>
              </a:buClr>
              <a:buSzPts val="1100"/>
              <a:buFont typeface="Arial"/>
              <a:buNone/>
            </a:pPr>
            <a:r>
              <a:rPr lang="es" sz="1500"/>
              <a:t>(</a:t>
            </a:r>
            <a:endParaRPr sz="1500" b="1">
              <a:solidFill>
                <a:srgbClr val="66666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
          <p:cNvSpPr/>
          <p:nvPr/>
        </p:nvSpPr>
        <p:spPr>
          <a:xfrm>
            <a:off x="7870209" y="6440694"/>
            <a:ext cx="126240" cy="56437"/>
          </a:xfrm>
          <a:custGeom>
            <a:avLst/>
            <a:gdLst/>
            <a:ahLst/>
            <a:cxnLst/>
            <a:rect l="l" t="t" r="r" b="b"/>
            <a:pathLst>
              <a:path w="595" h="266" extrusionOk="0">
                <a:moveTo>
                  <a:pt x="67" y="0"/>
                </a:moveTo>
                <a:cubicBezTo>
                  <a:pt x="41" y="0"/>
                  <a:pt x="16" y="18"/>
                  <a:pt x="9" y="45"/>
                </a:cubicBezTo>
                <a:cubicBezTo>
                  <a:pt x="1" y="77"/>
                  <a:pt x="20" y="111"/>
                  <a:pt x="52" y="120"/>
                </a:cubicBezTo>
                <a:lnTo>
                  <a:pt x="51" y="120"/>
                </a:lnTo>
                <a:lnTo>
                  <a:pt x="293" y="200"/>
                </a:lnTo>
                <a:cubicBezTo>
                  <a:pt x="332" y="214"/>
                  <a:pt x="372" y="226"/>
                  <a:pt x="413" y="237"/>
                </a:cubicBezTo>
                <a:lnTo>
                  <a:pt x="471" y="256"/>
                </a:lnTo>
                <a:cubicBezTo>
                  <a:pt x="494" y="263"/>
                  <a:pt x="519" y="266"/>
                  <a:pt x="544" y="266"/>
                </a:cubicBezTo>
                <a:cubicBezTo>
                  <a:pt x="565" y="266"/>
                  <a:pt x="583" y="252"/>
                  <a:pt x="590" y="231"/>
                </a:cubicBezTo>
                <a:cubicBezTo>
                  <a:pt x="595" y="211"/>
                  <a:pt x="585" y="190"/>
                  <a:pt x="568" y="179"/>
                </a:cubicBezTo>
                <a:cubicBezTo>
                  <a:pt x="560" y="172"/>
                  <a:pt x="551" y="166"/>
                  <a:pt x="542" y="160"/>
                </a:cubicBezTo>
                <a:cubicBezTo>
                  <a:pt x="530" y="155"/>
                  <a:pt x="517" y="150"/>
                  <a:pt x="505" y="146"/>
                </a:cubicBezTo>
                <a:lnTo>
                  <a:pt x="447" y="126"/>
                </a:lnTo>
                <a:cubicBezTo>
                  <a:pt x="407" y="111"/>
                  <a:pt x="367" y="96"/>
                  <a:pt x="325" y="82"/>
                </a:cubicBezTo>
                <a:lnTo>
                  <a:pt x="83" y="2"/>
                </a:lnTo>
                <a:cubicBezTo>
                  <a:pt x="78" y="1"/>
                  <a:pt x="73" y="0"/>
                  <a:pt x="6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5" name="Google Shape;525;p4"/>
          <p:cNvGrpSpPr/>
          <p:nvPr/>
        </p:nvGrpSpPr>
        <p:grpSpPr>
          <a:xfrm>
            <a:off x="3629134" y="3234519"/>
            <a:ext cx="1724688" cy="1732133"/>
            <a:chOff x="5237850" y="1147875"/>
            <a:chExt cx="542150" cy="525000"/>
          </a:xfrm>
        </p:grpSpPr>
        <p:sp>
          <p:nvSpPr>
            <p:cNvPr id="526" name="Google Shape;526;p4"/>
            <p:cNvSpPr/>
            <p:nvPr/>
          </p:nvSpPr>
          <p:spPr>
            <a:xfrm>
              <a:off x="5320750" y="1174500"/>
              <a:ext cx="51250" cy="63850"/>
            </a:xfrm>
            <a:custGeom>
              <a:avLst/>
              <a:gdLst/>
              <a:ahLst/>
              <a:cxnLst/>
              <a:rect l="l" t="t" r="r" b="b"/>
              <a:pathLst>
                <a:path w="2050" h="2554" extrusionOk="0">
                  <a:moveTo>
                    <a:pt x="123" y="1"/>
                  </a:moveTo>
                  <a:cubicBezTo>
                    <a:pt x="82" y="1"/>
                    <a:pt x="42" y="2"/>
                    <a:pt x="1" y="6"/>
                  </a:cubicBezTo>
                  <a:lnTo>
                    <a:pt x="18" y="2477"/>
                  </a:lnTo>
                  <a:cubicBezTo>
                    <a:pt x="266" y="2515"/>
                    <a:pt x="517" y="2554"/>
                    <a:pt x="766" y="2554"/>
                  </a:cubicBezTo>
                  <a:cubicBezTo>
                    <a:pt x="892" y="2554"/>
                    <a:pt x="1018" y="2544"/>
                    <a:pt x="1143" y="2519"/>
                  </a:cubicBezTo>
                  <a:cubicBezTo>
                    <a:pt x="1512" y="2446"/>
                    <a:pt x="1872" y="2209"/>
                    <a:pt x="1991" y="1853"/>
                  </a:cubicBezTo>
                  <a:cubicBezTo>
                    <a:pt x="2050" y="1666"/>
                    <a:pt x="2041" y="1462"/>
                    <a:pt x="2010" y="1269"/>
                  </a:cubicBezTo>
                  <a:cubicBezTo>
                    <a:pt x="1975" y="1054"/>
                    <a:pt x="1914" y="834"/>
                    <a:pt x="1771" y="667"/>
                  </a:cubicBezTo>
                  <a:cubicBezTo>
                    <a:pt x="1628" y="500"/>
                    <a:pt x="1420" y="404"/>
                    <a:pt x="1218" y="314"/>
                  </a:cubicBezTo>
                  <a:cubicBezTo>
                    <a:pt x="868" y="159"/>
                    <a:pt x="501" y="1"/>
                    <a:pt x="12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
            <p:cNvSpPr/>
            <p:nvPr/>
          </p:nvSpPr>
          <p:spPr>
            <a:xfrm>
              <a:off x="5290400" y="1233875"/>
              <a:ext cx="36650" cy="45725"/>
            </a:xfrm>
            <a:custGeom>
              <a:avLst/>
              <a:gdLst/>
              <a:ahLst/>
              <a:cxnLst/>
              <a:rect l="l" t="t" r="r" b="b"/>
              <a:pathLst>
                <a:path w="1466" h="1829" extrusionOk="0">
                  <a:moveTo>
                    <a:pt x="956" y="1"/>
                  </a:moveTo>
                  <a:lnTo>
                    <a:pt x="0" y="1059"/>
                  </a:lnTo>
                  <a:lnTo>
                    <a:pt x="1118" y="1828"/>
                  </a:lnTo>
                  <a:lnTo>
                    <a:pt x="1465" y="923"/>
                  </a:lnTo>
                  <a:lnTo>
                    <a:pt x="956"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4"/>
            <p:cNvSpPr/>
            <p:nvPr/>
          </p:nvSpPr>
          <p:spPr>
            <a:xfrm>
              <a:off x="5284675" y="1259575"/>
              <a:ext cx="40825" cy="53725"/>
            </a:xfrm>
            <a:custGeom>
              <a:avLst/>
              <a:gdLst/>
              <a:ahLst/>
              <a:cxnLst/>
              <a:rect l="l" t="t" r="r" b="b"/>
              <a:pathLst>
                <a:path w="1633" h="2149" extrusionOk="0">
                  <a:moveTo>
                    <a:pt x="388" y="1"/>
                  </a:moveTo>
                  <a:cubicBezTo>
                    <a:pt x="326" y="1"/>
                    <a:pt x="271" y="10"/>
                    <a:pt x="229" y="31"/>
                  </a:cubicBezTo>
                  <a:cubicBezTo>
                    <a:pt x="1" y="152"/>
                    <a:pt x="756" y="1863"/>
                    <a:pt x="756" y="1863"/>
                  </a:cubicBezTo>
                  <a:lnTo>
                    <a:pt x="1380" y="2148"/>
                  </a:lnTo>
                  <a:lnTo>
                    <a:pt x="1633" y="1468"/>
                  </a:lnTo>
                  <a:lnTo>
                    <a:pt x="1521" y="800"/>
                  </a:lnTo>
                  <a:lnTo>
                    <a:pt x="1097" y="185"/>
                  </a:lnTo>
                  <a:cubicBezTo>
                    <a:pt x="1097" y="185"/>
                    <a:pt x="669" y="1"/>
                    <a:pt x="38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
            <p:cNvSpPr/>
            <p:nvPr/>
          </p:nvSpPr>
          <p:spPr>
            <a:xfrm>
              <a:off x="5492125" y="1600700"/>
              <a:ext cx="30150" cy="16275"/>
            </a:xfrm>
            <a:custGeom>
              <a:avLst/>
              <a:gdLst/>
              <a:ahLst/>
              <a:cxnLst/>
              <a:rect l="l" t="t" r="r" b="b"/>
              <a:pathLst>
                <a:path w="1206" h="651" extrusionOk="0">
                  <a:moveTo>
                    <a:pt x="95" y="0"/>
                  </a:moveTo>
                  <a:lnTo>
                    <a:pt x="0" y="369"/>
                  </a:lnTo>
                  <a:lnTo>
                    <a:pt x="461" y="650"/>
                  </a:lnTo>
                  <a:cubicBezTo>
                    <a:pt x="461" y="650"/>
                    <a:pt x="1149" y="567"/>
                    <a:pt x="1177" y="567"/>
                  </a:cubicBezTo>
                  <a:cubicBezTo>
                    <a:pt x="1206" y="567"/>
                    <a:pt x="720" y="104"/>
                    <a:pt x="720" y="104"/>
                  </a:cubicBezTo>
                  <a:lnTo>
                    <a:pt x="95" y="0"/>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4"/>
            <p:cNvSpPr/>
            <p:nvPr/>
          </p:nvSpPr>
          <p:spPr>
            <a:xfrm>
              <a:off x="5317850" y="1433800"/>
              <a:ext cx="162075" cy="217550"/>
            </a:xfrm>
            <a:custGeom>
              <a:avLst/>
              <a:gdLst/>
              <a:ahLst/>
              <a:cxnLst/>
              <a:rect l="l" t="t" r="r" b="b"/>
              <a:pathLst>
                <a:path w="6483" h="8702" extrusionOk="0">
                  <a:moveTo>
                    <a:pt x="2568" y="0"/>
                  </a:moveTo>
                  <a:lnTo>
                    <a:pt x="0" y="650"/>
                  </a:lnTo>
                  <a:lnTo>
                    <a:pt x="3268" y="2600"/>
                  </a:lnTo>
                  <a:cubicBezTo>
                    <a:pt x="3613" y="2807"/>
                    <a:pt x="4004" y="3090"/>
                    <a:pt x="3989" y="3490"/>
                  </a:cubicBezTo>
                  <a:cubicBezTo>
                    <a:pt x="3982" y="3646"/>
                    <a:pt x="3914" y="3793"/>
                    <a:pt x="3866" y="3940"/>
                  </a:cubicBezTo>
                  <a:cubicBezTo>
                    <a:pt x="3686" y="4489"/>
                    <a:pt x="3800" y="5093"/>
                    <a:pt x="4013" y="5629"/>
                  </a:cubicBezTo>
                  <a:cubicBezTo>
                    <a:pt x="4228" y="6165"/>
                    <a:pt x="4540" y="6657"/>
                    <a:pt x="4777" y="7181"/>
                  </a:cubicBezTo>
                  <a:cubicBezTo>
                    <a:pt x="4951" y="7564"/>
                    <a:pt x="5082" y="7961"/>
                    <a:pt x="5175" y="8370"/>
                  </a:cubicBezTo>
                  <a:cubicBezTo>
                    <a:pt x="5190" y="8440"/>
                    <a:pt x="5208" y="8512"/>
                    <a:pt x="5258" y="8563"/>
                  </a:cubicBezTo>
                  <a:cubicBezTo>
                    <a:pt x="5317" y="8618"/>
                    <a:pt x="5403" y="8627"/>
                    <a:pt x="5484" y="8631"/>
                  </a:cubicBezTo>
                  <a:cubicBezTo>
                    <a:pt x="5627" y="8640"/>
                    <a:pt x="6111" y="8701"/>
                    <a:pt x="6333" y="8701"/>
                  </a:cubicBezTo>
                  <a:cubicBezTo>
                    <a:pt x="6435" y="8701"/>
                    <a:pt x="6482" y="8688"/>
                    <a:pt x="6413" y="8651"/>
                  </a:cubicBezTo>
                  <a:cubicBezTo>
                    <a:pt x="5754" y="8383"/>
                    <a:pt x="5607" y="6485"/>
                    <a:pt x="5533" y="5376"/>
                  </a:cubicBezTo>
                  <a:cubicBezTo>
                    <a:pt x="5460" y="4283"/>
                    <a:pt x="5506" y="3180"/>
                    <a:pt x="5355" y="2093"/>
                  </a:cubicBezTo>
                  <a:cubicBezTo>
                    <a:pt x="5300" y="1695"/>
                    <a:pt x="5208" y="1278"/>
                    <a:pt x="4926" y="990"/>
                  </a:cubicBezTo>
                  <a:cubicBezTo>
                    <a:pt x="4753" y="810"/>
                    <a:pt x="4520" y="701"/>
                    <a:pt x="4290" y="602"/>
                  </a:cubicBezTo>
                  <a:cubicBezTo>
                    <a:pt x="3730" y="358"/>
                    <a:pt x="3156" y="158"/>
                    <a:pt x="25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4"/>
            <p:cNvSpPr/>
            <p:nvPr/>
          </p:nvSpPr>
          <p:spPr>
            <a:xfrm>
              <a:off x="5246975" y="1373100"/>
              <a:ext cx="263275" cy="236175"/>
            </a:xfrm>
            <a:custGeom>
              <a:avLst/>
              <a:gdLst/>
              <a:ahLst/>
              <a:cxnLst/>
              <a:rect l="l" t="t" r="r" b="b"/>
              <a:pathLst>
                <a:path w="10531" h="9447" extrusionOk="0">
                  <a:moveTo>
                    <a:pt x="1702" y="0"/>
                  </a:moveTo>
                  <a:cubicBezTo>
                    <a:pt x="1271" y="0"/>
                    <a:pt x="841" y="26"/>
                    <a:pt x="413" y="76"/>
                  </a:cubicBezTo>
                  <a:lnTo>
                    <a:pt x="396" y="113"/>
                  </a:lnTo>
                  <a:lnTo>
                    <a:pt x="130" y="667"/>
                  </a:lnTo>
                  <a:cubicBezTo>
                    <a:pt x="0" y="1846"/>
                    <a:pt x="325" y="3151"/>
                    <a:pt x="1261" y="3875"/>
                  </a:cubicBezTo>
                  <a:cubicBezTo>
                    <a:pt x="1832" y="4319"/>
                    <a:pt x="2551" y="4490"/>
                    <a:pt x="3282" y="4490"/>
                  </a:cubicBezTo>
                  <a:cubicBezTo>
                    <a:pt x="3670" y="4490"/>
                    <a:pt x="4061" y="4442"/>
                    <a:pt x="4436" y="4361"/>
                  </a:cubicBezTo>
                  <a:cubicBezTo>
                    <a:pt x="4509" y="4345"/>
                    <a:pt x="4584" y="4328"/>
                    <a:pt x="4656" y="4310"/>
                  </a:cubicBezTo>
                  <a:cubicBezTo>
                    <a:pt x="5655" y="4064"/>
                    <a:pt x="6604" y="3638"/>
                    <a:pt x="7608" y="3394"/>
                  </a:cubicBezTo>
                  <a:cubicBezTo>
                    <a:pt x="7675" y="3356"/>
                    <a:pt x="7736" y="3339"/>
                    <a:pt x="7793" y="3339"/>
                  </a:cubicBezTo>
                  <a:cubicBezTo>
                    <a:pt x="8068" y="3339"/>
                    <a:pt x="8219" y="3725"/>
                    <a:pt x="8214" y="3814"/>
                  </a:cubicBezTo>
                  <a:cubicBezTo>
                    <a:pt x="7740" y="7014"/>
                    <a:pt x="9494" y="7598"/>
                    <a:pt x="9865" y="9405"/>
                  </a:cubicBezTo>
                  <a:cubicBezTo>
                    <a:pt x="9885" y="9436"/>
                    <a:pt x="9926" y="9447"/>
                    <a:pt x="9978" y="9447"/>
                  </a:cubicBezTo>
                  <a:cubicBezTo>
                    <a:pt x="10087" y="9447"/>
                    <a:pt x="10244" y="9400"/>
                    <a:pt x="10355" y="9399"/>
                  </a:cubicBezTo>
                  <a:cubicBezTo>
                    <a:pt x="10403" y="9399"/>
                    <a:pt x="10461" y="9394"/>
                    <a:pt x="10494" y="9359"/>
                  </a:cubicBezTo>
                  <a:cubicBezTo>
                    <a:pt x="10531" y="9322"/>
                    <a:pt x="10531" y="9262"/>
                    <a:pt x="10524" y="9208"/>
                  </a:cubicBezTo>
                  <a:cubicBezTo>
                    <a:pt x="10002" y="8841"/>
                    <a:pt x="9597" y="4411"/>
                    <a:pt x="9189" y="2894"/>
                  </a:cubicBezTo>
                  <a:cubicBezTo>
                    <a:pt x="9108" y="2584"/>
                    <a:pt x="8996" y="2259"/>
                    <a:pt x="8748" y="2055"/>
                  </a:cubicBezTo>
                  <a:cubicBezTo>
                    <a:pt x="8607" y="1938"/>
                    <a:pt x="8431" y="1872"/>
                    <a:pt x="8258" y="1813"/>
                  </a:cubicBezTo>
                  <a:cubicBezTo>
                    <a:pt x="7263" y="1468"/>
                    <a:pt x="6226" y="1257"/>
                    <a:pt x="5177" y="1183"/>
                  </a:cubicBezTo>
                  <a:cubicBezTo>
                    <a:pt x="4900" y="1164"/>
                    <a:pt x="4624" y="1154"/>
                    <a:pt x="4347" y="1154"/>
                  </a:cubicBezTo>
                  <a:cubicBezTo>
                    <a:pt x="4013" y="1154"/>
                    <a:pt x="3678" y="1168"/>
                    <a:pt x="3345" y="1196"/>
                  </a:cubicBezTo>
                  <a:cubicBezTo>
                    <a:pt x="3220" y="864"/>
                    <a:pt x="3092" y="533"/>
                    <a:pt x="2967" y="201"/>
                  </a:cubicBezTo>
                  <a:cubicBezTo>
                    <a:pt x="2956" y="162"/>
                    <a:pt x="2936" y="124"/>
                    <a:pt x="2908" y="96"/>
                  </a:cubicBezTo>
                  <a:cubicBezTo>
                    <a:pt x="2868" y="63"/>
                    <a:pt x="2818" y="58"/>
                    <a:pt x="2770" y="52"/>
                  </a:cubicBezTo>
                  <a:cubicBezTo>
                    <a:pt x="2585" y="34"/>
                    <a:pt x="2401" y="19"/>
                    <a:pt x="2214" y="12"/>
                  </a:cubicBezTo>
                  <a:cubicBezTo>
                    <a:pt x="2043" y="4"/>
                    <a:pt x="1873" y="0"/>
                    <a:pt x="1702"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
            <p:cNvSpPr/>
            <p:nvPr/>
          </p:nvSpPr>
          <p:spPr>
            <a:xfrm>
              <a:off x="5447375" y="1645450"/>
              <a:ext cx="63150" cy="21750"/>
            </a:xfrm>
            <a:custGeom>
              <a:avLst/>
              <a:gdLst/>
              <a:ahLst/>
              <a:cxnLst/>
              <a:rect l="l" t="t" r="r" b="b"/>
              <a:pathLst>
                <a:path w="2526" h="870" extrusionOk="0">
                  <a:moveTo>
                    <a:pt x="1142" y="0"/>
                  </a:moveTo>
                  <a:cubicBezTo>
                    <a:pt x="972" y="81"/>
                    <a:pt x="775" y="119"/>
                    <a:pt x="578" y="119"/>
                  </a:cubicBezTo>
                  <a:cubicBezTo>
                    <a:pt x="375" y="119"/>
                    <a:pt x="173" y="79"/>
                    <a:pt x="0" y="5"/>
                  </a:cubicBezTo>
                  <a:lnTo>
                    <a:pt x="0" y="800"/>
                  </a:lnTo>
                  <a:cubicBezTo>
                    <a:pt x="830" y="819"/>
                    <a:pt x="1661" y="844"/>
                    <a:pt x="2493" y="870"/>
                  </a:cubicBezTo>
                  <a:cubicBezTo>
                    <a:pt x="2526" y="815"/>
                    <a:pt x="2462" y="751"/>
                    <a:pt x="2407" y="718"/>
                  </a:cubicBezTo>
                  <a:cubicBezTo>
                    <a:pt x="1992" y="470"/>
                    <a:pt x="1533" y="279"/>
                    <a:pt x="1142" y="0"/>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
            <p:cNvSpPr/>
            <p:nvPr/>
          </p:nvSpPr>
          <p:spPr>
            <a:xfrm>
              <a:off x="5489250" y="1605575"/>
              <a:ext cx="60150" cy="33575"/>
            </a:xfrm>
            <a:custGeom>
              <a:avLst/>
              <a:gdLst/>
              <a:ahLst/>
              <a:cxnLst/>
              <a:rect l="l" t="t" r="r" b="b"/>
              <a:pathLst>
                <a:path w="2406" h="1343" extrusionOk="0">
                  <a:moveTo>
                    <a:pt x="133" y="1"/>
                  </a:moveTo>
                  <a:cubicBezTo>
                    <a:pt x="98" y="128"/>
                    <a:pt x="62" y="253"/>
                    <a:pt x="27" y="381"/>
                  </a:cubicBezTo>
                  <a:cubicBezTo>
                    <a:pt x="1" y="433"/>
                    <a:pt x="23" y="497"/>
                    <a:pt x="73" y="523"/>
                  </a:cubicBezTo>
                  <a:cubicBezTo>
                    <a:pt x="717" y="1053"/>
                    <a:pt x="1523" y="1343"/>
                    <a:pt x="2357" y="1343"/>
                  </a:cubicBezTo>
                  <a:cubicBezTo>
                    <a:pt x="2406" y="1220"/>
                    <a:pt x="2300" y="1092"/>
                    <a:pt x="2199" y="1007"/>
                  </a:cubicBezTo>
                  <a:cubicBezTo>
                    <a:pt x="1894" y="741"/>
                    <a:pt x="1551" y="523"/>
                    <a:pt x="1242" y="264"/>
                  </a:cubicBezTo>
                  <a:cubicBezTo>
                    <a:pt x="1226" y="251"/>
                    <a:pt x="1213" y="240"/>
                    <a:pt x="1198" y="227"/>
                  </a:cubicBezTo>
                  <a:cubicBezTo>
                    <a:pt x="1105" y="260"/>
                    <a:pt x="1003" y="275"/>
                    <a:pt x="899" y="275"/>
                  </a:cubicBezTo>
                  <a:cubicBezTo>
                    <a:pt x="626" y="275"/>
                    <a:pt x="335" y="170"/>
                    <a:pt x="133"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4"/>
            <p:cNvSpPr/>
            <p:nvPr/>
          </p:nvSpPr>
          <p:spPr>
            <a:xfrm>
              <a:off x="5276525" y="1492450"/>
              <a:ext cx="93050" cy="179125"/>
            </a:xfrm>
            <a:custGeom>
              <a:avLst/>
              <a:gdLst/>
              <a:ahLst/>
              <a:cxnLst/>
              <a:rect l="l" t="t" r="r" b="b"/>
              <a:pathLst>
                <a:path w="3722" h="7165" extrusionOk="0">
                  <a:moveTo>
                    <a:pt x="97" y="1"/>
                  </a:moveTo>
                  <a:cubicBezTo>
                    <a:pt x="48" y="1"/>
                    <a:pt x="1" y="49"/>
                    <a:pt x="33" y="105"/>
                  </a:cubicBezTo>
                  <a:cubicBezTo>
                    <a:pt x="1342" y="2354"/>
                    <a:pt x="1913" y="4980"/>
                    <a:pt x="3428" y="7108"/>
                  </a:cubicBezTo>
                  <a:cubicBezTo>
                    <a:pt x="3457" y="7148"/>
                    <a:pt x="3497" y="7165"/>
                    <a:pt x="3537" y="7165"/>
                  </a:cubicBezTo>
                  <a:cubicBezTo>
                    <a:pt x="3630" y="7165"/>
                    <a:pt x="3721" y="7072"/>
                    <a:pt x="3652" y="6977"/>
                  </a:cubicBezTo>
                  <a:cubicBezTo>
                    <a:pt x="2121" y="4849"/>
                    <a:pt x="1697" y="2145"/>
                    <a:pt x="158" y="32"/>
                  </a:cubicBezTo>
                  <a:cubicBezTo>
                    <a:pt x="142" y="10"/>
                    <a:pt x="119" y="1"/>
                    <a:pt x="97"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
            <p:cNvSpPr/>
            <p:nvPr/>
          </p:nvSpPr>
          <p:spPr>
            <a:xfrm>
              <a:off x="5290775" y="1493450"/>
              <a:ext cx="80025" cy="177450"/>
            </a:xfrm>
            <a:custGeom>
              <a:avLst/>
              <a:gdLst/>
              <a:ahLst/>
              <a:cxnLst/>
              <a:rect l="l" t="t" r="r" b="b"/>
              <a:pathLst>
                <a:path w="3201" h="7098" extrusionOk="0">
                  <a:moveTo>
                    <a:pt x="3116" y="0"/>
                  </a:moveTo>
                  <a:cubicBezTo>
                    <a:pt x="3095" y="0"/>
                    <a:pt x="3073" y="9"/>
                    <a:pt x="3060" y="30"/>
                  </a:cubicBezTo>
                  <a:cubicBezTo>
                    <a:pt x="2384" y="1134"/>
                    <a:pt x="1876" y="2360"/>
                    <a:pt x="1365" y="3546"/>
                  </a:cubicBezTo>
                  <a:cubicBezTo>
                    <a:pt x="886" y="4651"/>
                    <a:pt x="302" y="5801"/>
                    <a:pt x="18" y="6970"/>
                  </a:cubicBezTo>
                  <a:cubicBezTo>
                    <a:pt x="1" y="7041"/>
                    <a:pt x="63" y="7097"/>
                    <a:pt x="123" y="7097"/>
                  </a:cubicBezTo>
                  <a:cubicBezTo>
                    <a:pt x="154" y="7097"/>
                    <a:pt x="184" y="7082"/>
                    <a:pt x="203" y="7047"/>
                  </a:cubicBezTo>
                  <a:cubicBezTo>
                    <a:pt x="794" y="5907"/>
                    <a:pt x="1174" y="4624"/>
                    <a:pt x="1685" y="3445"/>
                  </a:cubicBezTo>
                  <a:cubicBezTo>
                    <a:pt x="2173" y="2318"/>
                    <a:pt x="2742" y="1225"/>
                    <a:pt x="3183" y="83"/>
                  </a:cubicBezTo>
                  <a:cubicBezTo>
                    <a:pt x="3200" y="35"/>
                    <a:pt x="3158" y="0"/>
                    <a:pt x="3116"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
            <p:cNvSpPr/>
            <p:nvPr/>
          </p:nvSpPr>
          <p:spPr>
            <a:xfrm>
              <a:off x="5272600" y="1486225"/>
              <a:ext cx="102000" cy="23850"/>
            </a:xfrm>
            <a:custGeom>
              <a:avLst/>
              <a:gdLst/>
              <a:ahLst/>
              <a:cxnLst/>
              <a:rect l="l" t="t" r="r" b="b"/>
              <a:pathLst>
                <a:path w="4080" h="954" extrusionOk="0">
                  <a:moveTo>
                    <a:pt x="4057" y="0"/>
                  </a:moveTo>
                  <a:lnTo>
                    <a:pt x="29" y="44"/>
                  </a:lnTo>
                  <a:lnTo>
                    <a:pt x="1" y="692"/>
                  </a:lnTo>
                  <a:lnTo>
                    <a:pt x="4079" y="953"/>
                  </a:lnTo>
                  <a:lnTo>
                    <a:pt x="4057"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
            <p:cNvSpPr/>
            <p:nvPr/>
          </p:nvSpPr>
          <p:spPr>
            <a:xfrm>
              <a:off x="5246975" y="1373400"/>
              <a:ext cx="129425" cy="111975"/>
            </a:xfrm>
            <a:custGeom>
              <a:avLst/>
              <a:gdLst/>
              <a:ahLst/>
              <a:cxnLst/>
              <a:rect l="l" t="t" r="r" b="b"/>
              <a:pathLst>
                <a:path w="5177" h="4479" extrusionOk="0">
                  <a:moveTo>
                    <a:pt x="2214" y="0"/>
                  </a:moveTo>
                  <a:cubicBezTo>
                    <a:pt x="1979" y="13"/>
                    <a:pt x="1742" y="31"/>
                    <a:pt x="1507" y="49"/>
                  </a:cubicBezTo>
                  <a:cubicBezTo>
                    <a:pt x="1177" y="74"/>
                    <a:pt x="848" y="103"/>
                    <a:pt x="520" y="103"/>
                  </a:cubicBezTo>
                  <a:cubicBezTo>
                    <a:pt x="478" y="103"/>
                    <a:pt x="437" y="102"/>
                    <a:pt x="396" y="101"/>
                  </a:cubicBezTo>
                  <a:lnTo>
                    <a:pt x="130" y="655"/>
                  </a:lnTo>
                  <a:cubicBezTo>
                    <a:pt x="0" y="1834"/>
                    <a:pt x="323" y="3139"/>
                    <a:pt x="1261" y="3863"/>
                  </a:cubicBezTo>
                  <a:cubicBezTo>
                    <a:pt x="1833" y="4308"/>
                    <a:pt x="2553" y="4479"/>
                    <a:pt x="3286" y="4479"/>
                  </a:cubicBezTo>
                  <a:cubicBezTo>
                    <a:pt x="3673" y="4479"/>
                    <a:pt x="4063" y="4431"/>
                    <a:pt x="4436" y="4351"/>
                  </a:cubicBezTo>
                  <a:cubicBezTo>
                    <a:pt x="4509" y="4333"/>
                    <a:pt x="4584" y="4316"/>
                    <a:pt x="4656" y="4298"/>
                  </a:cubicBezTo>
                  <a:cubicBezTo>
                    <a:pt x="4597" y="3822"/>
                    <a:pt x="4559" y="3338"/>
                    <a:pt x="4601" y="2857"/>
                  </a:cubicBezTo>
                  <a:cubicBezTo>
                    <a:pt x="4643" y="2315"/>
                    <a:pt x="4790" y="1775"/>
                    <a:pt x="5080" y="1316"/>
                  </a:cubicBezTo>
                  <a:cubicBezTo>
                    <a:pt x="5111" y="1267"/>
                    <a:pt x="5144" y="1219"/>
                    <a:pt x="5177" y="1171"/>
                  </a:cubicBezTo>
                  <a:cubicBezTo>
                    <a:pt x="4900" y="1152"/>
                    <a:pt x="4624" y="1142"/>
                    <a:pt x="4347" y="1142"/>
                  </a:cubicBezTo>
                  <a:cubicBezTo>
                    <a:pt x="4012" y="1142"/>
                    <a:pt x="3677" y="1156"/>
                    <a:pt x="3343" y="1184"/>
                  </a:cubicBezTo>
                  <a:cubicBezTo>
                    <a:pt x="3218" y="852"/>
                    <a:pt x="3092" y="521"/>
                    <a:pt x="2967" y="189"/>
                  </a:cubicBezTo>
                  <a:cubicBezTo>
                    <a:pt x="2956" y="150"/>
                    <a:pt x="2934" y="112"/>
                    <a:pt x="2906" y="84"/>
                  </a:cubicBezTo>
                  <a:cubicBezTo>
                    <a:pt x="2868" y="51"/>
                    <a:pt x="2818" y="46"/>
                    <a:pt x="2770" y="40"/>
                  </a:cubicBezTo>
                  <a:cubicBezTo>
                    <a:pt x="2585" y="22"/>
                    <a:pt x="2398" y="7"/>
                    <a:pt x="2214"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4"/>
            <p:cNvSpPr/>
            <p:nvPr/>
          </p:nvSpPr>
          <p:spPr>
            <a:xfrm>
              <a:off x="5237850" y="1259900"/>
              <a:ext cx="95075" cy="130525"/>
            </a:xfrm>
            <a:custGeom>
              <a:avLst/>
              <a:gdLst/>
              <a:ahLst/>
              <a:cxnLst/>
              <a:rect l="l" t="t" r="r" b="b"/>
              <a:pathLst>
                <a:path w="3803" h="5221" extrusionOk="0">
                  <a:moveTo>
                    <a:pt x="2144" y="1"/>
                  </a:moveTo>
                  <a:cubicBezTo>
                    <a:pt x="1086" y="275"/>
                    <a:pt x="330" y="1297"/>
                    <a:pt x="148" y="2375"/>
                  </a:cubicBezTo>
                  <a:cubicBezTo>
                    <a:pt x="1" y="3249"/>
                    <a:pt x="179" y="4145"/>
                    <a:pt x="517" y="4971"/>
                  </a:cubicBezTo>
                  <a:cubicBezTo>
                    <a:pt x="969" y="5133"/>
                    <a:pt x="1494" y="5220"/>
                    <a:pt x="2023" y="5220"/>
                  </a:cubicBezTo>
                  <a:cubicBezTo>
                    <a:pt x="2275" y="5220"/>
                    <a:pt x="2528" y="5201"/>
                    <a:pt x="2774" y="5160"/>
                  </a:cubicBezTo>
                  <a:cubicBezTo>
                    <a:pt x="2908" y="5116"/>
                    <a:pt x="3042" y="5070"/>
                    <a:pt x="3174" y="5019"/>
                  </a:cubicBezTo>
                  <a:cubicBezTo>
                    <a:pt x="3229" y="4997"/>
                    <a:pt x="3286" y="4973"/>
                    <a:pt x="3319" y="4925"/>
                  </a:cubicBezTo>
                  <a:cubicBezTo>
                    <a:pt x="3339" y="4887"/>
                    <a:pt x="3352" y="4846"/>
                    <a:pt x="3356" y="4802"/>
                  </a:cubicBezTo>
                  <a:lnTo>
                    <a:pt x="3545" y="3499"/>
                  </a:lnTo>
                  <a:cubicBezTo>
                    <a:pt x="3677" y="2588"/>
                    <a:pt x="3802" y="1611"/>
                    <a:pt x="3394" y="787"/>
                  </a:cubicBezTo>
                  <a:lnTo>
                    <a:pt x="3394" y="787"/>
                  </a:lnTo>
                  <a:cubicBezTo>
                    <a:pt x="3407" y="934"/>
                    <a:pt x="3413" y="1088"/>
                    <a:pt x="3356" y="1226"/>
                  </a:cubicBezTo>
                  <a:cubicBezTo>
                    <a:pt x="3301" y="1353"/>
                    <a:pt x="3178" y="1459"/>
                    <a:pt x="3042" y="1459"/>
                  </a:cubicBezTo>
                  <a:cubicBezTo>
                    <a:pt x="3032" y="1459"/>
                    <a:pt x="3022" y="1458"/>
                    <a:pt x="3012" y="1457"/>
                  </a:cubicBezTo>
                  <a:cubicBezTo>
                    <a:pt x="2834" y="1433"/>
                    <a:pt x="2735" y="1242"/>
                    <a:pt x="2667" y="1075"/>
                  </a:cubicBezTo>
                  <a:lnTo>
                    <a:pt x="2247" y="69"/>
                  </a:lnTo>
                  <a:lnTo>
                    <a:pt x="2144" y="1"/>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
            <p:cNvSpPr/>
            <p:nvPr/>
          </p:nvSpPr>
          <p:spPr>
            <a:xfrm>
              <a:off x="5250100" y="1268500"/>
              <a:ext cx="107250" cy="125975"/>
            </a:xfrm>
            <a:custGeom>
              <a:avLst/>
              <a:gdLst/>
              <a:ahLst/>
              <a:cxnLst/>
              <a:rect l="l" t="t" r="r" b="b"/>
              <a:pathLst>
                <a:path w="4290" h="5039" extrusionOk="0">
                  <a:moveTo>
                    <a:pt x="1185" y="1"/>
                  </a:moveTo>
                  <a:cubicBezTo>
                    <a:pt x="1122" y="1"/>
                    <a:pt x="1058" y="13"/>
                    <a:pt x="997" y="39"/>
                  </a:cubicBezTo>
                  <a:cubicBezTo>
                    <a:pt x="839" y="105"/>
                    <a:pt x="716" y="234"/>
                    <a:pt x="620" y="373"/>
                  </a:cubicBezTo>
                  <a:cubicBezTo>
                    <a:pt x="385" y="711"/>
                    <a:pt x="275" y="1117"/>
                    <a:pt x="200" y="1521"/>
                  </a:cubicBezTo>
                  <a:cubicBezTo>
                    <a:pt x="29" y="2424"/>
                    <a:pt x="0" y="3351"/>
                    <a:pt x="117" y="4262"/>
                  </a:cubicBezTo>
                  <a:cubicBezTo>
                    <a:pt x="145" y="4480"/>
                    <a:pt x="189" y="4712"/>
                    <a:pt x="354" y="4855"/>
                  </a:cubicBezTo>
                  <a:cubicBezTo>
                    <a:pt x="457" y="4947"/>
                    <a:pt x="596" y="4989"/>
                    <a:pt x="734" y="5013"/>
                  </a:cubicBezTo>
                  <a:cubicBezTo>
                    <a:pt x="839" y="5031"/>
                    <a:pt x="945" y="5039"/>
                    <a:pt x="1050" y="5039"/>
                  </a:cubicBezTo>
                  <a:cubicBezTo>
                    <a:pt x="1419" y="5039"/>
                    <a:pt x="1790" y="4945"/>
                    <a:pt x="2150" y="4851"/>
                  </a:cubicBezTo>
                  <a:cubicBezTo>
                    <a:pt x="2638" y="4723"/>
                    <a:pt x="3123" y="4598"/>
                    <a:pt x="3611" y="4469"/>
                  </a:cubicBezTo>
                  <a:cubicBezTo>
                    <a:pt x="3798" y="4418"/>
                    <a:pt x="3993" y="4363"/>
                    <a:pt x="4125" y="4220"/>
                  </a:cubicBezTo>
                  <a:cubicBezTo>
                    <a:pt x="4257" y="4080"/>
                    <a:pt x="4290" y="3827"/>
                    <a:pt x="4138" y="3707"/>
                  </a:cubicBezTo>
                  <a:lnTo>
                    <a:pt x="4138" y="3707"/>
                  </a:lnTo>
                  <a:cubicBezTo>
                    <a:pt x="3581" y="3767"/>
                    <a:pt x="3022" y="3796"/>
                    <a:pt x="2463" y="3796"/>
                  </a:cubicBezTo>
                  <a:cubicBezTo>
                    <a:pt x="2289" y="3796"/>
                    <a:pt x="2114" y="3794"/>
                    <a:pt x="1940" y="3788"/>
                  </a:cubicBezTo>
                  <a:cubicBezTo>
                    <a:pt x="1876" y="3786"/>
                    <a:pt x="1810" y="3783"/>
                    <a:pt x="1760" y="3746"/>
                  </a:cubicBezTo>
                  <a:cubicBezTo>
                    <a:pt x="1674" y="3685"/>
                    <a:pt x="1667" y="3564"/>
                    <a:pt x="1669" y="3458"/>
                  </a:cubicBezTo>
                  <a:cubicBezTo>
                    <a:pt x="1685" y="2731"/>
                    <a:pt x="1700" y="2004"/>
                    <a:pt x="1718" y="1278"/>
                  </a:cubicBezTo>
                  <a:cubicBezTo>
                    <a:pt x="1729" y="854"/>
                    <a:pt x="1746" y="316"/>
                    <a:pt x="1478" y="100"/>
                  </a:cubicBezTo>
                  <a:cubicBezTo>
                    <a:pt x="1394" y="35"/>
                    <a:pt x="1290" y="1"/>
                    <a:pt x="118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4"/>
            <p:cNvSpPr/>
            <p:nvPr/>
          </p:nvSpPr>
          <p:spPr>
            <a:xfrm>
              <a:off x="5287475" y="1193700"/>
              <a:ext cx="75375" cy="71875"/>
            </a:xfrm>
            <a:custGeom>
              <a:avLst/>
              <a:gdLst/>
              <a:ahLst/>
              <a:cxnLst/>
              <a:rect l="l" t="t" r="r" b="b"/>
              <a:pathLst>
                <a:path w="3015" h="2875" extrusionOk="0">
                  <a:moveTo>
                    <a:pt x="1920" y="0"/>
                  </a:moveTo>
                  <a:cubicBezTo>
                    <a:pt x="1562" y="130"/>
                    <a:pt x="1165" y="97"/>
                    <a:pt x="789" y="121"/>
                  </a:cubicBezTo>
                  <a:cubicBezTo>
                    <a:pt x="598" y="132"/>
                    <a:pt x="403" y="150"/>
                    <a:pt x="207" y="165"/>
                  </a:cubicBezTo>
                  <a:cubicBezTo>
                    <a:pt x="177" y="240"/>
                    <a:pt x="150" y="316"/>
                    <a:pt x="133" y="396"/>
                  </a:cubicBezTo>
                  <a:cubicBezTo>
                    <a:pt x="1" y="962"/>
                    <a:pt x="164" y="1566"/>
                    <a:pt x="462" y="2062"/>
                  </a:cubicBezTo>
                  <a:cubicBezTo>
                    <a:pt x="871" y="2589"/>
                    <a:pt x="1202" y="2829"/>
                    <a:pt x="1769" y="2875"/>
                  </a:cubicBezTo>
                  <a:cubicBezTo>
                    <a:pt x="3014" y="2846"/>
                    <a:pt x="2838" y="1838"/>
                    <a:pt x="2961" y="668"/>
                  </a:cubicBezTo>
                  <a:cubicBezTo>
                    <a:pt x="2920" y="540"/>
                    <a:pt x="2845" y="426"/>
                    <a:pt x="2748" y="334"/>
                  </a:cubicBezTo>
                  <a:cubicBezTo>
                    <a:pt x="2522" y="121"/>
                    <a:pt x="2217" y="40"/>
                    <a:pt x="19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4"/>
            <p:cNvSpPr/>
            <p:nvPr/>
          </p:nvSpPr>
          <p:spPr>
            <a:xfrm>
              <a:off x="5350925" y="1215500"/>
              <a:ext cx="10300" cy="3875"/>
            </a:xfrm>
            <a:custGeom>
              <a:avLst/>
              <a:gdLst/>
              <a:ahLst/>
              <a:cxnLst/>
              <a:rect l="l" t="t" r="r" b="b"/>
              <a:pathLst>
                <a:path w="412" h="155" extrusionOk="0">
                  <a:moveTo>
                    <a:pt x="219" y="0"/>
                  </a:moveTo>
                  <a:cubicBezTo>
                    <a:pt x="133" y="0"/>
                    <a:pt x="43" y="41"/>
                    <a:pt x="8" y="112"/>
                  </a:cubicBezTo>
                  <a:cubicBezTo>
                    <a:pt x="1" y="126"/>
                    <a:pt x="12" y="148"/>
                    <a:pt x="30" y="148"/>
                  </a:cubicBezTo>
                  <a:cubicBezTo>
                    <a:pt x="32" y="148"/>
                    <a:pt x="35" y="148"/>
                    <a:pt x="37" y="147"/>
                  </a:cubicBezTo>
                  <a:cubicBezTo>
                    <a:pt x="85" y="123"/>
                    <a:pt x="140" y="110"/>
                    <a:pt x="195" y="110"/>
                  </a:cubicBezTo>
                  <a:cubicBezTo>
                    <a:pt x="254" y="112"/>
                    <a:pt x="300" y="138"/>
                    <a:pt x="355" y="154"/>
                  </a:cubicBezTo>
                  <a:cubicBezTo>
                    <a:pt x="358" y="154"/>
                    <a:pt x="361" y="155"/>
                    <a:pt x="363" y="155"/>
                  </a:cubicBezTo>
                  <a:cubicBezTo>
                    <a:pt x="390" y="155"/>
                    <a:pt x="411" y="125"/>
                    <a:pt x="397" y="99"/>
                  </a:cubicBezTo>
                  <a:cubicBezTo>
                    <a:pt x="366" y="31"/>
                    <a:pt x="294" y="0"/>
                    <a:pt x="219"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4"/>
            <p:cNvSpPr/>
            <p:nvPr/>
          </p:nvSpPr>
          <p:spPr>
            <a:xfrm>
              <a:off x="5322825" y="1213400"/>
              <a:ext cx="16950" cy="5550"/>
            </a:xfrm>
            <a:custGeom>
              <a:avLst/>
              <a:gdLst/>
              <a:ahLst/>
              <a:cxnLst/>
              <a:rect l="l" t="t" r="r" b="b"/>
              <a:pathLst>
                <a:path w="678" h="222" extrusionOk="0">
                  <a:moveTo>
                    <a:pt x="306" y="0"/>
                  </a:moveTo>
                  <a:cubicBezTo>
                    <a:pt x="298" y="0"/>
                    <a:pt x="290" y="0"/>
                    <a:pt x="282" y="1"/>
                  </a:cubicBezTo>
                  <a:cubicBezTo>
                    <a:pt x="179" y="7"/>
                    <a:pt x="36" y="47"/>
                    <a:pt x="8" y="161"/>
                  </a:cubicBezTo>
                  <a:cubicBezTo>
                    <a:pt x="0" y="192"/>
                    <a:pt x="25" y="222"/>
                    <a:pt x="57" y="222"/>
                  </a:cubicBezTo>
                  <a:cubicBezTo>
                    <a:pt x="61" y="222"/>
                    <a:pt x="65" y="221"/>
                    <a:pt x="69" y="220"/>
                  </a:cubicBezTo>
                  <a:cubicBezTo>
                    <a:pt x="157" y="200"/>
                    <a:pt x="217" y="141"/>
                    <a:pt x="315" y="141"/>
                  </a:cubicBezTo>
                  <a:cubicBezTo>
                    <a:pt x="419" y="141"/>
                    <a:pt x="509" y="185"/>
                    <a:pt x="607" y="214"/>
                  </a:cubicBezTo>
                  <a:cubicBezTo>
                    <a:pt x="611" y="215"/>
                    <a:pt x="615" y="215"/>
                    <a:pt x="619" y="215"/>
                  </a:cubicBezTo>
                  <a:cubicBezTo>
                    <a:pt x="654" y="215"/>
                    <a:pt x="677" y="169"/>
                    <a:pt x="649" y="141"/>
                  </a:cubicBezTo>
                  <a:cubicBezTo>
                    <a:pt x="558" y="50"/>
                    <a:pt x="434" y="0"/>
                    <a:pt x="306"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4"/>
            <p:cNvSpPr/>
            <p:nvPr/>
          </p:nvSpPr>
          <p:spPr>
            <a:xfrm>
              <a:off x="5336250" y="1248650"/>
              <a:ext cx="11925" cy="8375"/>
            </a:xfrm>
            <a:custGeom>
              <a:avLst/>
              <a:gdLst/>
              <a:ahLst/>
              <a:cxnLst/>
              <a:rect l="l" t="t" r="r" b="b"/>
              <a:pathLst>
                <a:path w="477" h="335" extrusionOk="0">
                  <a:moveTo>
                    <a:pt x="0" y="1"/>
                  </a:moveTo>
                  <a:cubicBezTo>
                    <a:pt x="55" y="117"/>
                    <a:pt x="112" y="242"/>
                    <a:pt x="200" y="301"/>
                  </a:cubicBezTo>
                  <a:cubicBezTo>
                    <a:pt x="229" y="324"/>
                    <a:pt x="264" y="334"/>
                    <a:pt x="300" y="334"/>
                  </a:cubicBezTo>
                  <a:cubicBezTo>
                    <a:pt x="321" y="334"/>
                    <a:pt x="342" y="331"/>
                    <a:pt x="363" y="323"/>
                  </a:cubicBezTo>
                  <a:cubicBezTo>
                    <a:pt x="380" y="315"/>
                    <a:pt x="395" y="304"/>
                    <a:pt x="409" y="290"/>
                  </a:cubicBezTo>
                  <a:cubicBezTo>
                    <a:pt x="455" y="240"/>
                    <a:pt x="475" y="148"/>
                    <a:pt x="459" y="58"/>
                  </a:cubicBezTo>
                  <a:lnTo>
                    <a:pt x="477" y="25"/>
                  </a:lnTo>
                  <a:lnTo>
                    <a:pt x="477" y="25"/>
                  </a:lnTo>
                  <a:cubicBezTo>
                    <a:pt x="413" y="69"/>
                    <a:pt x="340" y="91"/>
                    <a:pt x="265" y="91"/>
                  </a:cubicBezTo>
                  <a:cubicBezTo>
                    <a:pt x="177" y="91"/>
                    <a:pt x="85" y="6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4"/>
            <p:cNvSpPr/>
            <p:nvPr/>
          </p:nvSpPr>
          <p:spPr>
            <a:xfrm>
              <a:off x="5338000" y="1216050"/>
              <a:ext cx="14400" cy="29850"/>
            </a:xfrm>
            <a:custGeom>
              <a:avLst/>
              <a:gdLst/>
              <a:ahLst/>
              <a:cxnLst/>
              <a:rect l="l" t="t" r="r" b="b"/>
              <a:pathLst>
                <a:path w="576" h="1194" extrusionOk="0">
                  <a:moveTo>
                    <a:pt x="439" y="1"/>
                  </a:moveTo>
                  <a:cubicBezTo>
                    <a:pt x="428" y="1"/>
                    <a:pt x="418" y="6"/>
                    <a:pt x="411" y="18"/>
                  </a:cubicBezTo>
                  <a:lnTo>
                    <a:pt x="411" y="20"/>
                  </a:lnTo>
                  <a:cubicBezTo>
                    <a:pt x="252" y="255"/>
                    <a:pt x="257" y="712"/>
                    <a:pt x="419" y="970"/>
                  </a:cubicBezTo>
                  <a:lnTo>
                    <a:pt x="419" y="970"/>
                  </a:lnTo>
                  <a:cubicBezTo>
                    <a:pt x="308" y="1012"/>
                    <a:pt x="194" y="1045"/>
                    <a:pt x="77" y="1070"/>
                  </a:cubicBezTo>
                  <a:cubicBezTo>
                    <a:pt x="1" y="1084"/>
                    <a:pt x="27" y="1194"/>
                    <a:pt x="99" y="1194"/>
                  </a:cubicBezTo>
                  <a:cubicBezTo>
                    <a:pt x="103" y="1194"/>
                    <a:pt x="108" y="1193"/>
                    <a:pt x="112" y="1193"/>
                  </a:cubicBezTo>
                  <a:cubicBezTo>
                    <a:pt x="260" y="1164"/>
                    <a:pt x="402" y="1114"/>
                    <a:pt x="539" y="1045"/>
                  </a:cubicBezTo>
                  <a:cubicBezTo>
                    <a:pt x="569" y="1026"/>
                    <a:pt x="576" y="982"/>
                    <a:pt x="550" y="955"/>
                  </a:cubicBezTo>
                  <a:cubicBezTo>
                    <a:pt x="334" y="725"/>
                    <a:pt x="402" y="314"/>
                    <a:pt x="473" y="44"/>
                  </a:cubicBezTo>
                  <a:cubicBezTo>
                    <a:pt x="480" y="19"/>
                    <a:pt x="459" y="1"/>
                    <a:pt x="439" y="1"/>
                  </a:cubicBezTo>
                  <a:close/>
                </a:path>
              </a:pathLst>
            </a:custGeom>
            <a:solidFill>
              <a:srgbClr val="FFAD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
            <p:cNvSpPr/>
            <p:nvPr/>
          </p:nvSpPr>
          <p:spPr>
            <a:xfrm>
              <a:off x="5269750" y="1173400"/>
              <a:ext cx="74525" cy="107625"/>
            </a:xfrm>
            <a:custGeom>
              <a:avLst/>
              <a:gdLst/>
              <a:ahLst/>
              <a:cxnLst/>
              <a:rect l="l" t="t" r="r" b="b"/>
              <a:pathLst>
                <a:path w="2981" h="4305" extrusionOk="0">
                  <a:moveTo>
                    <a:pt x="1952" y="1"/>
                  </a:moveTo>
                  <a:cubicBezTo>
                    <a:pt x="1600" y="1"/>
                    <a:pt x="1241" y="120"/>
                    <a:pt x="956" y="331"/>
                  </a:cubicBezTo>
                  <a:cubicBezTo>
                    <a:pt x="471" y="689"/>
                    <a:pt x="185" y="1273"/>
                    <a:pt x="91" y="1871"/>
                  </a:cubicBezTo>
                  <a:cubicBezTo>
                    <a:pt x="1" y="2446"/>
                    <a:pt x="86" y="3074"/>
                    <a:pt x="453" y="3527"/>
                  </a:cubicBezTo>
                  <a:cubicBezTo>
                    <a:pt x="657" y="3781"/>
                    <a:pt x="936" y="3966"/>
                    <a:pt x="1178" y="4186"/>
                  </a:cubicBezTo>
                  <a:cubicBezTo>
                    <a:pt x="1217" y="4225"/>
                    <a:pt x="1255" y="4265"/>
                    <a:pt x="1294" y="4304"/>
                  </a:cubicBezTo>
                  <a:cubicBezTo>
                    <a:pt x="1391" y="4282"/>
                    <a:pt x="1490" y="4262"/>
                    <a:pt x="1591" y="4247"/>
                  </a:cubicBezTo>
                  <a:cubicBezTo>
                    <a:pt x="1560" y="4146"/>
                    <a:pt x="1549" y="4043"/>
                    <a:pt x="1556" y="3937"/>
                  </a:cubicBezTo>
                  <a:cubicBezTo>
                    <a:pt x="1586" y="3639"/>
                    <a:pt x="1832" y="3417"/>
                    <a:pt x="2032" y="3193"/>
                  </a:cubicBezTo>
                  <a:cubicBezTo>
                    <a:pt x="2704" y="2437"/>
                    <a:pt x="2981" y="1350"/>
                    <a:pt x="2750" y="364"/>
                  </a:cubicBezTo>
                  <a:cubicBezTo>
                    <a:pt x="2735" y="301"/>
                    <a:pt x="2702" y="224"/>
                    <a:pt x="2638" y="224"/>
                  </a:cubicBezTo>
                  <a:lnTo>
                    <a:pt x="2660" y="186"/>
                  </a:lnTo>
                  <a:cubicBezTo>
                    <a:pt x="2445" y="59"/>
                    <a:pt x="2200" y="1"/>
                    <a:pt x="195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4"/>
            <p:cNvSpPr/>
            <p:nvPr/>
          </p:nvSpPr>
          <p:spPr>
            <a:xfrm>
              <a:off x="5298075" y="1264575"/>
              <a:ext cx="16625" cy="42750"/>
            </a:xfrm>
            <a:custGeom>
              <a:avLst/>
              <a:gdLst/>
              <a:ahLst/>
              <a:cxnLst/>
              <a:rect l="l" t="t" r="r" b="b"/>
              <a:pathLst>
                <a:path w="665" h="1710" extrusionOk="0">
                  <a:moveTo>
                    <a:pt x="280" y="0"/>
                  </a:moveTo>
                  <a:lnTo>
                    <a:pt x="177" y="101"/>
                  </a:lnTo>
                  <a:cubicBezTo>
                    <a:pt x="69" y="376"/>
                    <a:pt x="1" y="670"/>
                    <a:pt x="29" y="962"/>
                  </a:cubicBezTo>
                  <a:cubicBezTo>
                    <a:pt x="58" y="1254"/>
                    <a:pt x="196" y="1544"/>
                    <a:pt x="440" y="1709"/>
                  </a:cubicBezTo>
                  <a:cubicBezTo>
                    <a:pt x="592" y="1590"/>
                    <a:pt x="660" y="1388"/>
                    <a:pt x="662" y="1197"/>
                  </a:cubicBezTo>
                  <a:cubicBezTo>
                    <a:pt x="664" y="1004"/>
                    <a:pt x="607" y="815"/>
                    <a:pt x="548" y="631"/>
                  </a:cubicBezTo>
                  <a:cubicBezTo>
                    <a:pt x="477" y="411"/>
                    <a:pt x="403" y="192"/>
                    <a:pt x="28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4"/>
            <p:cNvSpPr/>
            <p:nvPr/>
          </p:nvSpPr>
          <p:spPr>
            <a:xfrm>
              <a:off x="5298700" y="1295375"/>
              <a:ext cx="16325" cy="34350"/>
            </a:xfrm>
            <a:custGeom>
              <a:avLst/>
              <a:gdLst/>
              <a:ahLst/>
              <a:cxnLst/>
              <a:rect l="l" t="t" r="r" b="b"/>
              <a:pathLst>
                <a:path w="653" h="1374" extrusionOk="0">
                  <a:moveTo>
                    <a:pt x="220" y="1"/>
                  </a:moveTo>
                  <a:cubicBezTo>
                    <a:pt x="152" y="88"/>
                    <a:pt x="105" y="189"/>
                    <a:pt x="83" y="297"/>
                  </a:cubicBezTo>
                  <a:cubicBezTo>
                    <a:pt x="0" y="681"/>
                    <a:pt x="110" y="1083"/>
                    <a:pt x="378" y="1373"/>
                  </a:cubicBezTo>
                  <a:cubicBezTo>
                    <a:pt x="492" y="1292"/>
                    <a:pt x="567" y="1164"/>
                    <a:pt x="606" y="1028"/>
                  </a:cubicBezTo>
                  <a:cubicBezTo>
                    <a:pt x="639" y="892"/>
                    <a:pt x="652" y="752"/>
                    <a:pt x="643" y="611"/>
                  </a:cubicBezTo>
                  <a:cubicBezTo>
                    <a:pt x="637" y="420"/>
                    <a:pt x="608" y="211"/>
                    <a:pt x="466" y="84"/>
                  </a:cubicBezTo>
                  <a:lnTo>
                    <a:pt x="220"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4"/>
            <p:cNvSpPr/>
            <p:nvPr/>
          </p:nvSpPr>
          <p:spPr>
            <a:xfrm>
              <a:off x="5302925" y="1318700"/>
              <a:ext cx="10875" cy="24400"/>
            </a:xfrm>
            <a:custGeom>
              <a:avLst/>
              <a:gdLst/>
              <a:ahLst/>
              <a:cxnLst/>
              <a:rect l="l" t="t" r="r" b="b"/>
              <a:pathLst>
                <a:path w="435" h="976" extrusionOk="0">
                  <a:moveTo>
                    <a:pt x="119" y="1"/>
                  </a:moveTo>
                  <a:cubicBezTo>
                    <a:pt x="55" y="163"/>
                    <a:pt x="0" y="335"/>
                    <a:pt x="5" y="508"/>
                  </a:cubicBezTo>
                  <a:cubicBezTo>
                    <a:pt x="9" y="682"/>
                    <a:pt x="77" y="864"/>
                    <a:pt x="220" y="965"/>
                  </a:cubicBezTo>
                  <a:cubicBezTo>
                    <a:pt x="226" y="972"/>
                    <a:pt x="237" y="976"/>
                    <a:pt x="246" y="976"/>
                  </a:cubicBezTo>
                  <a:cubicBezTo>
                    <a:pt x="266" y="976"/>
                    <a:pt x="279" y="956"/>
                    <a:pt x="288" y="939"/>
                  </a:cubicBezTo>
                  <a:cubicBezTo>
                    <a:pt x="413" y="669"/>
                    <a:pt x="435" y="361"/>
                    <a:pt x="354" y="76"/>
                  </a:cubicBezTo>
                  <a:lnTo>
                    <a:pt x="119"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
            <p:cNvSpPr/>
            <p:nvPr/>
          </p:nvSpPr>
          <p:spPr>
            <a:xfrm>
              <a:off x="5330050" y="1228675"/>
              <a:ext cx="7100" cy="5500"/>
            </a:xfrm>
            <a:custGeom>
              <a:avLst/>
              <a:gdLst/>
              <a:ahLst/>
              <a:cxnLst/>
              <a:rect l="l" t="t" r="r" b="b"/>
              <a:pathLst>
                <a:path w="284" h="220" extrusionOk="0">
                  <a:moveTo>
                    <a:pt x="141" y="0"/>
                  </a:moveTo>
                  <a:cubicBezTo>
                    <a:pt x="0" y="0"/>
                    <a:pt x="0" y="220"/>
                    <a:pt x="141" y="220"/>
                  </a:cubicBezTo>
                  <a:cubicBezTo>
                    <a:pt x="283" y="220"/>
                    <a:pt x="283" y="0"/>
                    <a:pt x="14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4"/>
            <p:cNvSpPr/>
            <p:nvPr/>
          </p:nvSpPr>
          <p:spPr>
            <a:xfrm>
              <a:off x="5362750" y="1357700"/>
              <a:ext cx="43175" cy="23625"/>
            </a:xfrm>
            <a:custGeom>
              <a:avLst/>
              <a:gdLst/>
              <a:ahLst/>
              <a:cxnLst/>
              <a:rect l="l" t="t" r="r" b="b"/>
              <a:pathLst>
                <a:path w="1727" h="945" extrusionOk="0">
                  <a:moveTo>
                    <a:pt x="249" y="0"/>
                  </a:moveTo>
                  <a:cubicBezTo>
                    <a:pt x="249" y="48"/>
                    <a:pt x="1" y="824"/>
                    <a:pt x="873" y="936"/>
                  </a:cubicBezTo>
                  <a:cubicBezTo>
                    <a:pt x="918" y="942"/>
                    <a:pt x="961" y="945"/>
                    <a:pt x="1001" y="945"/>
                  </a:cubicBezTo>
                  <a:cubicBezTo>
                    <a:pt x="1726" y="945"/>
                    <a:pt x="1565" y="16"/>
                    <a:pt x="1565" y="16"/>
                  </a:cubicBezTo>
                  <a:lnTo>
                    <a:pt x="249"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4"/>
            <p:cNvSpPr/>
            <p:nvPr/>
          </p:nvSpPr>
          <p:spPr>
            <a:xfrm>
              <a:off x="5347275" y="1350325"/>
              <a:ext cx="34725" cy="30525"/>
            </a:xfrm>
            <a:custGeom>
              <a:avLst/>
              <a:gdLst/>
              <a:ahLst/>
              <a:cxnLst/>
              <a:rect l="l" t="t" r="r" b="b"/>
              <a:pathLst>
                <a:path w="1389" h="1221" extrusionOk="0">
                  <a:moveTo>
                    <a:pt x="624" y="1"/>
                  </a:moveTo>
                  <a:cubicBezTo>
                    <a:pt x="435" y="152"/>
                    <a:pt x="275" y="335"/>
                    <a:pt x="150" y="543"/>
                  </a:cubicBezTo>
                  <a:lnTo>
                    <a:pt x="1" y="963"/>
                  </a:lnTo>
                  <a:cubicBezTo>
                    <a:pt x="198" y="1064"/>
                    <a:pt x="407" y="1141"/>
                    <a:pt x="624" y="1191"/>
                  </a:cubicBezTo>
                  <a:cubicBezTo>
                    <a:pt x="689" y="1208"/>
                    <a:pt x="756" y="1220"/>
                    <a:pt x="823" y="1220"/>
                  </a:cubicBezTo>
                  <a:cubicBezTo>
                    <a:pt x="881" y="1220"/>
                    <a:pt x="939" y="1210"/>
                    <a:pt x="991" y="1185"/>
                  </a:cubicBezTo>
                  <a:cubicBezTo>
                    <a:pt x="1103" y="1130"/>
                    <a:pt x="1169" y="969"/>
                    <a:pt x="1088" y="875"/>
                  </a:cubicBezTo>
                  <a:lnTo>
                    <a:pt x="1088" y="875"/>
                  </a:lnTo>
                  <a:cubicBezTo>
                    <a:pt x="1112" y="877"/>
                    <a:pt x="1136" y="879"/>
                    <a:pt x="1159" y="879"/>
                  </a:cubicBezTo>
                  <a:cubicBezTo>
                    <a:pt x="1188" y="879"/>
                    <a:pt x="1215" y="876"/>
                    <a:pt x="1241" y="864"/>
                  </a:cubicBezTo>
                  <a:cubicBezTo>
                    <a:pt x="1290" y="842"/>
                    <a:pt x="1325" y="785"/>
                    <a:pt x="1301" y="739"/>
                  </a:cubicBezTo>
                  <a:cubicBezTo>
                    <a:pt x="1279" y="690"/>
                    <a:pt x="1213" y="677"/>
                    <a:pt x="1191" y="631"/>
                  </a:cubicBezTo>
                  <a:lnTo>
                    <a:pt x="1191" y="631"/>
                  </a:lnTo>
                  <a:cubicBezTo>
                    <a:pt x="1211" y="634"/>
                    <a:pt x="1232" y="637"/>
                    <a:pt x="1252" y="637"/>
                  </a:cubicBezTo>
                  <a:cubicBezTo>
                    <a:pt x="1278" y="637"/>
                    <a:pt x="1303" y="632"/>
                    <a:pt x="1325" y="620"/>
                  </a:cubicBezTo>
                  <a:cubicBezTo>
                    <a:pt x="1364" y="600"/>
                    <a:pt x="1389" y="541"/>
                    <a:pt x="1358" y="508"/>
                  </a:cubicBezTo>
                  <a:cubicBezTo>
                    <a:pt x="1345" y="495"/>
                    <a:pt x="1327" y="486"/>
                    <a:pt x="1307" y="480"/>
                  </a:cubicBezTo>
                  <a:cubicBezTo>
                    <a:pt x="1193" y="442"/>
                    <a:pt x="1077" y="411"/>
                    <a:pt x="959" y="387"/>
                  </a:cubicBezTo>
                  <a:lnTo>
                    <a:pt x="959" y="387"/>
                  </a:lnTo>
                  <a:cubicBezTo>
                    <a:pt x="959" y="387"/>
                    <a:pt x="959" y="387"/>
                    <a:pt x="960" y="387"/>
                  </a:cubicBezTo>
                  <a:cubicBezTo>
                    <a:pt x="1006" y="387"/>
                    <a:pt x="1052" y="382"/>
                    <a:pt x="1097" y="368"/>
                  </a:cubicBezTo>
                  <a:cubicBezTo>
                    <a:pt x="1219" y="328"/>
                    <a:pt x="1323" y="194"/>
                    <a:pt x="1281" y="71"/>
                  </a:cubicBezTo>
                  <a:lnTo>
                    <a:pt x="1281" y="71"/>
                  </a:lnTo>
                  <a:cubicBezTo>
                    <a:pt x="1202" y="93"/>
                    <a:pt x="1121" y="104"/>
                    <a:pt x="1040" y="104"/>
                  </a:cubicBezTo>
                  <a:cubicBezTo>
                    <a:pt x="896" y="104"/>
                    <a:pt x="754" y="70"/>
                    <a:pt x="62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4"/>
            <p:cNvSpPr/>
            <p:nvPr/>
          </p:nvSpPr>
          <p:spPr>
            <a:xfrm>
              <a:off x="5352275" y="1228200"/>
              <a:ext cx="5275" cy="4050"/>
            </a:xfrm>
            <a:custGeom>
              <a:avLst/>
              <a:gdLst/>
              <a:ahLst/>
              <a:cxnLst/>
              <a:rect l="l" t="t" r="r" b="b"/>
              <a:pathLst>
                <a:path w="211" h="162" extrusionOk="0">
                  <a:moveTo>
                    <a:pt x="118" y="0"/>
                  </a:moveTo>
                  <a:cubicBezTo>
                    <a:pt x="111" y="0"/>
                    <a:pt x="103" y="2"/>
                    <a:pt x="95" y="4"/>
                  </a:cubicBezTo>
                  <a:cubicBezTo>
                    <a:pt x="75" y="10"/>
                    <a:pt x="55" y="17"/>
                    <a:pt x="36" y="26"/>
                  </a:cubicBezTo>
                  <a:cubicBezTo>
                    <a:pt x="14" y="39"/>
                    <a:pt x="0" y="63"/>
                    <a:pt x="0" y="89"/>
                  </a:cubicBezTo>
                  <a:cubicBezTo>
                    <a:pt x="0" y="100"/>
                    <a:pt x="3" y="111"/>
                    <a:pt x="7" y="120"/>
                  </a:cubicBezTo>
                  <a:lnTo>
                    <a:pt x="11" y="127"/>
                  </a:lnTo>
                  <a:cubicBezTo>
                    <a:pt x="24" y="149"/>
                    <a:pt x="50" y="161"/>
                    <a:pt x="77" y="161"/>
                  </a:cubicBezTo>
                  <a:cubicBezTo>
                    <a:pt x="82" y="161"/>
                    <a:pt x="87" y="161"/>
                    <a:pt x="93" y="160"/>
                  </a:cubicBezTo>
                  <a:cubicBezTo>
                    <a:pt x="106" y="158"/>
                    <a:pt x="121" y="155"/>
                    <a:pt x="134" y="147"/>
                  </a:cubicBezTo>
                  <a:cubicBezTo>
                    <a:pt x="211" y="116"/>
                    <a:pt x="193" y="0"/>
                    <a:pt x="11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4"/>
            <p:cNvSpPr/>
            <p:nvPr/>
          </p:nvSpPr>
          <p:spPr>
            <a:xfrm>
              <a:off x="5354025" y="1227575"/>
              <a:ext cx="4100" cy="3525"/>
            </a:xfrm>
            <a:custGeom>
              <a:avLst/>
              <a:gdLst/>
              <a:ahLst/>
              <a:cxnLst/>
              <a:rect l="l" t="t" r="r" b="b"/>
              <a:pathLst>
                <a:path w="164" h="141" extrusionOk="0">
                  <a:moveTo>
                    <a:pt x="163" y="0"/>
                  </a:moveTo>
                  <a:lnTo>
                    <a:pt x="1" y="51"/>
                  </a:lnTo>
                  <a:lnTo>
                    <a:pt x="82" y="141"/>
                  </a:lnTo>
                  <a:lnTo>
                    <a:pt x="163"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4"/>
            <p:cNvSpPr/>
            <p:nvPr/>
          </p:nvSpPr>
          <p:spPr>
            <a:xfrm>
              <a:off x="5353775" y="1227325"/>
              <a:ext cx="4650" cy="4050"/>
            </a:xfrm>
            <a:custGeom>
              <a:avLst/>
              <a:gdLst/>
              <a:ahLst/>
              <a:cxnLst/>
              <a:rect l="l" t="t" r="r" b="b"/>
              <a:pathLst>
                <a:path w="186" h="162" extrusionOk="0">
                  <a:moveTo>
                    <a:pt x="152" y="27"/>
                  </a:moveTo>
                  <a:cubicBezTo>
                    <a:pt x="129" y="61"/>
                    <a:pt x="102" y="96"/>
                    <a:pt x="89" y="133"/>
                  </a:cubicBezTo>
                  <a:lnTo>
                    <a:pt x="89" y="133"/>
                  </a:lnTo>
                  <a:cubicBezTo>
                    <a:pt x="82" y="125"/>
                    <a:pt x="74" y="116"/>
                    <a:pt x="66" y="109"/>
                  </a:cubicBezTo>
                  <a:lnTo>
                    <a:pt x="28" y="67"/>
                  </a:lnTo>
                  <a:lnTo>
                    <a:pt x="28" y="67"/>
                  </a:lnTo>
                  <a:lnTo>
                    <a:pt x="152" y="27"/>
                  </a:lnTo>
                  <a:close/>
                  <a:moveTo>
                    <a:pt x="175" y="0"/>
                  </a:moveTo>
                  <a:cubicBezTo>
                    <a:pt x="174" y="0"/>
                    <a:pt x="172" y="1"/>
                    <a:pt x="171" y="1"/>
                  </a:cubicBezTo>
                  <a:lnTo>
                    <a:pt x="11" y="51"/>
                  </a:lnTo>
                  <a:lnTo>
                    <a:pt x="11" y="51"/>
                  </a:lnTo>
                  <a:cubicBezTo>
                    <a:pt x="6" y="51"/>
                    <a:pt x="1" y="56"/>
                    <a:pt x="1" y="61"/>
                  </a:cubicBezTo>
                  <a:lnTo>
                    <a:pt x="1" y="61"/>
                  </a:lnTo>
                  <a:cubicBezTo>
                    <a:pt x="1" y="66"/>
                    <a:pt x="4" y="71"/>
                    <a:pt x="8" y="72"/>
                  </a:cubicBezTo>
                  <a:lnTo>
                    <a:pt x="8" y="72"/>
                  </a:lnTo>
                  <a:lnTo>
                    <a:pt x="85" y="160"/>
                  </a:lnTo>
                  <a:cubicBezTo>
                    <a:pt x="87" y="161"/>
                    <a:pt x="89" y="162"/>
                    <a:pt x="91" y="162"/>
                  </a:cubicBezTo>
                  <a:cubicBezTo>
                    <a:pt x="95" y="162"/>
                    <a:pt x="98" y="160"/>
                    <a:pt x="101" y="157"/>
                  </a:cubicBezTo>
                  <a:lnTo>
                    <a:pt x="182" y="15"/>
                  </a:lnTo>
                  <a:cubicBezTo>
                    <a:pt x="186" y="9"/>
                    <a:pt x="182" y="0"/>
                    <a:pt x="17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4"/>
            <p:cNvSpPr/>
            <p:nvPr/>
          </p:nvSpPr>
          <p:spPr>
            <a:xfrm>
              <a:off x="5567950" y="1266225"/>
              <a:ext cx="152325" cy="78050"/>
            </a:xfrm>
            <a:custGeom>
              <a:avLst/>
              <a:gdLst/>
              <a:ahLst/>
              <a:cxnLst/>
              <a:rect l="l" t="t" r="r" b="b"/>
              <a:pathLst>
                <a:path w="6093" h="3122" extrusionOk="0">
                  <a:moveTo>
                    <a:pt x="5611" y="0"/>
                  </a:moveTo>
                  <a:cubicBezTo>
                    <a:pt x="5152" y="141"/>
                    <a:pt x="4968" y="165"/>
                    <a:pt x="4384" y="1254"/>
                  </a:cubicBezTo>
                  <a:cubicBezTo>
                    <a:pt x="4134" y="1718"/>
                    <a:pt x="3617" y="1996"/>
                    <a:pt x="3010" y="1996"/>
                  </a:cubicBezTo>
                  <a:cubicBezTo>
                    <a:pt x="2189" y="1996"/>
                    <a:pt x="1204" y="1487"/>
                    <a:pt x="494" y="238"/>
                  </a:cubicBezTo>
                  <a:cubicBezTo>
                    <a:pt x="478" y="194"/>
                    <a:pt x="438" y="178"/>
                    <a:pt x="389" y="178"/>
                  </a:cubicBezTo>
                  <a:cubicBezTo>
                    <a:pt x="240" y="178"/>
                    <a:pt x="0" y="323"/>
                    <a:pt x="0" y="323"/>
                  </a:cubicBezTo>
                  <a:cubicBezTo>
                    <a:pt x="0" y="323"/>
                    <a:pt x="929" y="3121"/>
                    <a:pt x="3147" y="3121"/>
                  </a:cubicBezTo>
                  <a:cubicBezTo>
                    <a:pt x="3254" y="3121"/>
                    <a:pt x="3364" y="3115"/>
                    <a:pt x="3477" y="3101"/>
                  </a:cubicBezTo>
                  <a:cubicBezTo>
                    <a:pt x="5911" y="2805"/>
                    <a:pt x="6001" y="1012"/>
                    <a:pt x="6013" y="1012"/>
                  </a:cubicBezTo>
                  <a:cubicBezTo>
                    <a:pt x="6013" y="1012"/>
                    <a:pt x="6013" y="1012"/>
                    <a:pt x="6013" y="1013"/>
                  </a:cubicBezTo>
                  <a:cubicBezTo>
                    <a:pt x="6013" y="1013"/>
                    <a:pt x="6070" y="508"/>
                    <a:pt x="6081" y="290"/>
                  </a:cubicBezTo>
                  <a:cubicBezTo>
                    <a:pt x="6092" y="73"/>
                    <a:pt x="5611" y="0"/>
                    <a:pt x="5611" y="0"/>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4"/>
            <p:cNvSpPr/>
            <p:nvPr/>
          </p:nvSpPr>
          <p:spPr>
            <a:xfrm>
              <a:off x="5648975" y="1264725"/>
              <a:ext cx="59225" cy="79375"/>
            </a:xfrm>
            <a:custGeom>
              <a:avLst/>
              <a:gdLst/>
              <a:ahLst/>
              <a:cxnLst/>
              <a:rect l="l" t="t" r="r" b="b"/>
              <a:pathLst>
                <a:path w="2369" h="3175" extrusionOk="0">
                  <a:moveTo>
                    <a:pt x="2349" y="0"/>
                  </a:moveTo>
                  <a:cubicBezTo>
                    <a:pt x="2268" y="0"/>
                    <a:pt x="1948" y="25"/>
                    <a:pt x="1676" y="396"/>
                  </a:cubicBezTo>
                  <a:cubicBezTo>
                    <a:pt x="1364" y="825"/>
                    <a:pt x="1167" y="1448"/>
                    <a:pt x="888" y="1613"/>
                  </a:cubicBezTo>
                  <a:cubicBezTo>
                    <a:pt x="609" y="1778"/>
                    <a:pt x="1" y="2008"/>
                    <a:pt x="1" y="2008"/>
                  </a:cubicBezTo>
                  <a:lnTo>
                    <a:pt x="477" y="3175"/>
                  </a:lnTo>
                  <a:cubicBezTo>
                    <a:pt x="477" y="3175"/>
                    <a:pt x="1580" y="3142"/>
                    <a:pt x="2039" y="2731"/>
                  </a:cubicBezTo>
                  <a:lnTo>
                    <a:pt x="2368" y="1"/>
                  </a:lnTo>
                  <a:cubicBezTo>
                    <a:pt x="2368" y="1"/>
                    <a:pt x="2361" y="0"/>
                    <a:pt x="2349"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
            <p:cNvSpPr/>
            <p:nvPr/>
          </p:nvSpPr>
          <p:spPr>
            <a:xfrm>
              <a:off x="5549700" y="1245075"/>
              <a:ext cx="33075" cy="36850"/>
            </a:xfrm>
            <a:custGeom>
              <a:avLst/>
              <a:gdLst/>
              <a:ahLst/>
              <a:cxnLst/>
              <a:rect l="l" t="t" r="r" b="b"/>
              <a:pathLst>
                <a:path w="1323" h="1474" extrusionOk="0">
                  <a:moveTo>
                    <a:pt x="194" y="1"/>
                  </a:moveTo>
                  <a:cubicBezTo>
                    <a:pt x="168" y="27"/>
                    <a:pt x="188" y="71"/>
                    <a:pt x="207" y="100"/>
                  </a:cubicBezTo>
                  <a:lnTo>
                    <a:pt x="552" y="596"/>
                  </a:lnTo>
                  <a:cubicBezTo>
                    <a:pt x="418" y="489"/>
                    <a:pt x="147" y="333"/>
                    <a:pt x="60" y="333"/>
                  </a:cubicBezTo>
                  <a:cubicBezTo>
                    <a:pt x="49" y="333"/>
                    <a:pt x="40" y="335"/>
                    <a:pt x="36" y="341"/>
                  </a:cubicBezTo>
                  <a:cubicBezTo>
                    <a:pt x="1" y="392"/>
                    <a:pt x="148" y="524"/>
                    <a:pt x="227" y="596"/>
                  </a:cubicBezTo>
                  <a:lnTo>
                    <a:pt x="508" y="862"/>
                  </a:lnTo>
                  <a:cubicBezTo>
                    <a:pt x="388" y="803"/>
                    <a:pt x="176" y="716"/>
                    <a:pt x="77" y="716"/>
                  </a:cubicBezTo>
                  <a:cubicBezTo>
                    <a:pt x="49" y="716"/>
                    <a:pt x="31" y="723"/>
                    <a:pt x="25" y="739"/>
                  </a:cubicBezTo>
                  <a:cubicBezTo>
                    <a:pt x="1" y="813"/>
                    <a:pt x="308" y="985"/>
                    <a:pt x="464" y="1095"/>
                  </a:cubicBezTo>
                  <a:cubicBezTo>
                    <a:pt x="655" y="1226"/>
                    <a:pt x="807" y="1444"/>
                    <a:pt x="1037" y="1472"/>
                  </a:cubicBezTo>
                  <a:cubicBezTo>
                    <a:pt x="1045" y="1473"/>
                    <a:pt x="1052" y="1473"/>
                    <a:pt x="1059" y="1473"/>
                  </a:cubicBezTo>
                  <a:cubicBezTo>
                    <a:pt x="1113" y="1473"/>
                    <a:pt x="1166" y="1452"/>
                    <a:pt x="1204" y="1411"/>
                  </a:cubicBezTo>
                  <a:cubicBezTo>
                    <a:pt x="1272" y="1334"/>
                    <a:pt x="1272" y="1213"/>
                    <a:pt x="1272" y="1213"/>
                  </a:cubicBezTo>
                  <a:cubicBezTo>
                    <a:pt x="1204" y="1064"/>
                    <a:pt x="1253" y="890"/>
                    <a:pt x="1288" y="732"/>
                  </a:cubicBezTo>
                  <a:cubicBezTo>
                    <a:pt x="1323" y="575"/>
                    <a:pt x="1319" y="267"/>
                    <a:pt x="1230" y="267"/>
                  </a:cubicBezTo>
                  <a:cubicBezTo>
                    <a:pt x="1230" y="267"/>
                    <a:pt x="1229" y="267"/>
                    <a:pt x="1229" y="267"/>
                  </a:cubicBezTo>
                  <a:cubicBezTo>
                    <a:pt x="1141" y="271"/>
                    <a:pt x="1064" y="559"/>
                    <a:pt x="1059" y="723"/>
                  </a:cubicBezTo>
                  <a:cubicBezTo>
                    <a:pt x="933" y="475"/>
                    <a:pt x="611" y="45"/>
                    <a:pt x="538" y="45"/>
                  </a:cubicBezTo>
                  <a:cubicBezTo>
                    <a:pt x="535" y="45"/>
                    <a:pt x="532" y="45"/>
                    <a:pt x="530" y="47"/>
                  </a:cubicBezTo>
                  <a:cubicBezTo>
                    <a:pt x="477" y="86"/>
                    <a:pt x="710" y="405"/>
                    <a:pt x="820" y="572"/>
                  </a:cubicBezTo>
                  <a:cubicBezTo>
                    <a:pt x="640" y="352"/>
                    <a:pt x="449" y="126"/>
                    <a:pt x="194"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4"/>
            <p:cNvSpPr/>
            <p:nvPr/>
          </p:nvSpPr>
          <p:spPr>
            <a:xfrm>
              <a:off x="5703600" y="1237175"/>
              <a:ext cx="27600" cy="41975"/>
            </a:xfrm>
            <a:custGeom>
              <a:avLst/>
              <a:gdLst/>
              <a:ahLst/>
              <a:cxnLst/>
              <a:rect l="l" t="t" r="r" b="b"/>
              <a:pathLst>
                <a:path w="1104" h="1679" extrusionOk="0">
                  <a:moveTo>
                    <a:pt x="857" y="1"/>
                  </a:moveTo>
                  <a:lnTo>
                    <a:pt x="102" y="479"/>
                  </a:lnTo>
                  <a:cubicBezTo>
                    <a:pt x="117" y="528"/>
                    <a:pt x="1" y="1678"/>
                    <a:pt x="1" y="1678"/>
                  </a:cubicBezTo>
                  <a:lnTo>
                    <a:pt x="1103" y="1448"/>
                  </a:lnTo>
                  <a:lnTo>
                    <a:pt x="857" y="1"/>
                  </a:ln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4"/>
            <p:cNvSpPr/>
            <p:nvPr/>
          </p:nvSpPr>
          <p:spPr>
            <a:xfrm>
              <a:off x="5696750" y="1259575"/>
              <a:ext cx="40875" cy="53725"/>
            </a:xfrm>
            <a:custGeom>
              <a:avLst/>
              <a:gdLst/>
              <a:ahLst/>
              <a:cxnLst/>
              <a:rect l="l" t="t" r="r" b="b"/>
              <a:pathLst>
                <a:path w="1635" h="2149" extrusionOk="0">
                  <a:moveTo>
                    <a:pt x="1245" y="1"/>
                  </a:moveTo>
                  <a:cubicBezTo>
                    <a:pt x="965" y="1"/>
                    <a:pt x="538" y="185"/>
                    <a:pt x="538" y="185"/>
                  </a:cubicBezTo>
                  <a:lnTo>
                    <a:pt x="112" y="800"/>
                  </a:lnTo>
                  <a:lnTo>
                    <a:pt x="0" y="1468"/>
                  </a:lnTo>
                  <a:lnTo>
                    <a:pt x="253" y="2148"/>
                  </a:lnTo>
                  <a:lnTo>
                    <a:pt x="879" y="1863"/>
                  </a:lnTo>
                  <a:cubicBezTo>
                    <a:pt x="879" y="1863"/>
                    <a:pt x="1634" y="152"/>
                    <a:pt x="1404" y="31"/>
                  </a:cubicBezTo>
                  <a:cubicBezTo>
                    <a:pt x="1362" y="10"/>
                    <a:pt x="1307" y="1"/>
                    <a:pt x="1245"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4"/>
            <p:cNvSpPr/>
            <p:nvPr/>
          </p:nvSpPr>
          <p:spPr>
            <a:xfrm>
              <a:off x="5499975" y="1600700"/>
              <a:ext cx="30225" cy="16275"/>
            </a:xfrm>
            <a:custGeom>
              <a:avLst/>
              <a:gdLst/>
              <a:ahLst/>
              <a:cxnLst/>
              <a:rect l="l" t="t" r="r" b="b"/>
              <a:pathLst>
                <a:path w="1209" h="651" extrusionOk="0">
                  <a:moveTo>
                    <a:pt x="1114" y="0"/>
                  </a:moveTo>
                  <a:lnTo>
                    <a:pt x="488" y="104"/>
                  </a:lnTo>
                  <a:cubicBezTo>
                    <a:pt x="488" y="104"/>
                    <a:pt x="0" y="567"/>
                    <a:pt x="29" y="567"/>
                  </a:cubicBezTo>
                  <a:cubicBezTo>
                    <a:pt x="57" y="567"/>
                    <a:pt x="745" y="650"/>
                    <a:pt x="745" y="650"/>
                  </a:cubicBezTo>
                  <a:lnTo>
                    <a:pt x="1208" y="369"/>
                  </a:lnTo>
                  <a:lnTo>
                    <a:pt x="1114" y="0"/>
                  </a:ln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
            <p:cNvSpPr/>
            <p:nvPr/>
          </p:nvSpPr>
          <p:spPr>
            <a:xfrm>
              <a:off x="5542325" y="1433800"/>
              <a:ext cx="162125" cy="217550"/>
            </a:xfrm>
            <a:custGeom>
              <a:avLst/>
              <a:gdLst/>
              <a:ahLst/>
              <a:cxnLst/>
              <a:rect l="l" t="t" r="r" b="b"/>
              <a:pathLst>
                <a:path w="6485" h="8702" extrusionOk="0">
                  <a:moveTo>
                    <a:pt x="3915" y="0"/>
                  </a:moveTo>
                  <a:cubicBezTo>
                    <a:pt x="3329" y="158"/>
                    <a:pt x="2753" y="358"/>
                    <a:pt x="2193" y="602"/>
                  </a:cubicBezTo>
                  <a:cubicBezTo>
                    <a:pt x="1965" y="701"/>
                    <a:pt x="1732" y="810"/>
                    <a:pt x="1556" y="990"/>
                  </a:cubicBezTo>
                  <a:cubicBezTo>
                    <a:pt x="1275" y="1278"/>
                    <a:pt x="1183" y="1695"/>
                    <a:pt x="1128" y="2093"/>
                  </a:cubicBezTo>
                  <a:cubicBezTo>
                    <a:pt x="977" y="3180"/>
                    <a:pt x="1023" y="4283"/>
                    <a:pt x="950" y="5376"/>
                  </a:cubicBezTo>
                  <a:cubicBezTo>
                    <a:pt x="876" y="6485"/>
                    <a:pt x="729" y="8383"/>
                    <a:pt x="70" y="8651"/>
                  </a:cubicBezTo>
                  <a:cubicBezTo>
                    <a:pt x="1" y="8688"/>
                    <a:pt x="48" y="8701"/>
                    <a:pt x="150" y="8701"/>
                  </a:cubicBezTo>
                  <a:cubicBezTo>
                    <a:pt x="373" y="8701"/>
                    <a:pt x="857" y="8640"/>
                    <a:pt x="1001" y="8631"/>
                  </a:cubicBezTo>
                  <a:cubicBezTo>
                    <a:pt x="1080" y="8627"/>
                    <a:pt x="1168" y="8618"/>
                    <a:pt x="1225" y="8563"/>
                  </a:cubicBezTo>
                  <a:cubicBezTo>
                    <a:pt x="1278" y="8512"/>
                    <a:pt x="1293" y="8440"/>
                    <a:pt x="1308" y="8370"/>
                  </a:cubicBezTo>
                  <a:cubicBezTo>
                    <a:pt x="1401" y="7961"/>
                    <a:pt x="1535" y="7564"/>
                    <a:pt x="1708" y="7181"/>
                  </a:cubicBezTo>
                  <a:cubicBezTo>
                    <a:pt x="1945" y="6657"/>
                    <a:pt x="2257" y="6165"/>
                    <a:pt x="2470" y="5629"/>
                  </a:cubicBezTo>
                  <a:cubicBezTo>
                    <a:pt x="2685" y="5093"/>
                    <a:pt x="2797" y="4489"/>
                    <a:pt x="2619" y="3940"/>
                  </a:cubicBezTo>
                  <a:cubicBezTo>
                    <a:pt x="2571" y="3793"/>
                    <a:pt x="2501" y="3646"/>
                    <a:pt x="2496" y="3490"/>
                  </a:cubicBezTo>
                  <a:cubicBezTo>
                    <a:pt x="2481" y="3090"/>
                    <a:pt x="2870" y="2807"/>
                    <a:pt x="3215" y="2600"/>
                  </a:cubicBezTo>
                  <a:lnTo>
                    <a:pt x="6485" y="650"/>
                  </a:lnTo>
                  <a:lnTo>
                    <a:pt x="3915" y="0"/>
                  </a:ln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4"/>
            <p:cNvSpPr/>
            <p:nvPr/>
          </p:nvSpPr>
          <p:spPr>
            <a:xfrm>
              <a:off x="5472900" y="1605575"/>
              <a:ext cx="59750" cy="33575"/>
            </a:xfrm>
            <a:custGeom>
              <a:avLst/>
              <a:gdLst/>
              <a:ahLst/>
              <a:cxnLst/>
              <a:rect l="l" t="t" r="r" b="b"/>
              <a:pathLst>
                <a:path w="2390" h="1343" extrusionOk="0">
                  <a:moveTo>
                    <a:pt x="2271" y="1"/>
                  </a:moveTo>
                  <a:cubicBezTo>
                    <a:pt x="2069" y="170"/>
                    <a:pt x="1779" y="275"/>
                    <a:pt x="1506" y="275"/>
                  </a:cubicBezTo>
                  <a:cubicBezTo>
                    <a:pt x="1403" y="275"/>
                    <a:pt x="1301" y="260"/>
                    <a:pt x="1208" y="227"/>
                  </a:cubicBezTo>
                  <a:cubicBezTo>
                    <a:pt x="1193" y="240"/>
                    <a:pt x="1178" y="251"/>
                    <a:pt x="1164" y="264"/>
                  </a:cubicBezTo>
                  <a:cubicBezTo>
                    <a:pt x="853" y="523"/>
                    <a:pt x="510" y="741"/>
                    <a:pt x="207" y="1007"/>
                  </a:cubicBezTo>
                  <a:cubicBezTo>
                    <a:pt x="106" y="1092"/>
                    <a:pt x="0" y="1220"/>
                    <a:pt x="49" y="1343"/>
                  </a:cubicBezTo>
                  <a:cubicBezTo>
                    <a:pt x="881" y="1343"/>
                    <a:pt x="1687" y="1053"/>
                    <a:pt x="2331" y="523"/>
                  </a:cubicBezTo>
                  <a:cubicBezTo>
                    <a:pt x="2357" y="508"/>
                    <a:pt x="2375" y="482"/>
                    <a:pt x="2385" y="453"/>
                  </a:cubicBezTo>
                  <a:cubicBezTo>
                    <a:pt x="2390" y="429"/>
                    <a:pt x="2388" y="405"/>
                    <a:pt x="2379" y="381"/>
                  </a:cubicBezTo>
                  <a:cubicBezTo>
                    <a:pt x="2342" y="253"/>
                    <a:pt x="2306" y="128"/>
                    <a:pt x="2271"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
            <p:cNvSpPr/>
            <p:nvPr/>
          </p:nvSpPr>
          <p:spPr>
            <a:xfrm>
              <a:off x="5554275" y="1438300"/>
              <a:ext cx="122225" cy="207800"/>
            </a:xfrm>
            <a:custGeom>
              <a:avLst/>
              <a:gdLst/>
              <a:ahLst/>
              <a:cxnLst/>
              <a:rect l="l" t="t" r="r" b="b"/>
              <a:pathLst>
                <a:path w="4889" h="8312" extrusionOk="0">
                  <a:moveTo>
                    <a:pt x="3229" y="0"/>
                  </a:moveTo>
                  <a:lnTo>
                    <a:pt x="909" y="147"/>
                  </a:lnTo>
                  <a:cubicBezTo>
                    <a:pt x="909" y="147"/>
                    <a:pt x="598" y="1972"/>
                    <a:pt x="466" y="4406"/>
                  </a:cubicBezTo>
                  <a:cubicBezTo>
                    <a:pt x="332" y="6841"/>
                    <a:pt x="0" y="7755"/>
                    <a:pt x="53" y="7794"/>
                  </a:cubicBezTo>
                  <a:cubicBezTo>
                    <a:pt x="586" y="8187"/>
                    <a:pt x="1120" y="8312"/>
                    <a:pt x="1583" y="8312"/>
                  </a:cubicBezTo>
                  <a:cubicBezTo>
                    <a:pt x="2380" y="8312"/>
                    <a:pt x="2965" y="7944"/>
                    <a:pt x="2965" y="7944"/>
                  </a:cubicBezTo>
                  <a:cubicBezTo>
                    <a:pt x="2965" y="7944"/>
                    <a:pt x="2752" y="5903"/>
                    <a:pt x="2620" y="4983"/>
                  </a:cubicBezTo>
                  <a:cubicBezTo>
                    <a:pt x="2488" y="4061"/>
                    <a:pt x="1979" y="3354"/>
                    <a:pt x="2159" y="3042"/>
                  </a:cubicBezTo>
                  <a:cubicBezTo>
                    <a:pt x="2341" y="2730"/>
                    <a:pt x="4017" y="1660"/>
                    <a:pt x="4017" y="1660"/>
                  </a:cubicBezTo>
                  <a:lnTo>
                    <a:pt x="4889" y="1693"/>
                  </a:lnTo>
                  <a:lnTo>
                    <a:pt x="3229" y="0"/>
                  </a:ln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
            <p:cNvSpPr/>
            <p:nvPr/>
          </p:nvSpPr>
          <p:spPr>
            <a:xfrm>
              <a:off x="5512050" y="1373075"/>
              <a:ext cx="263225" cy="258400"/>
            </a:xfrm>
            <a:custGeom>
              <a:avLst/>
              <a:gdLst/>
              <a:ahLst/>
              <a:cxnLst/>
              <a:rect l="l" t="t" r="r" b="b"/>
              <a:pathLst>
                <a:path w="10529" h="10336" extrusionOk="0">
                  <a:moveTo>
                    <a:pt x="8841" y="1"/>
                  </a:moveTo>
                  <a:cubicBezTo>
                    <a:pt x="8666" y="1"/>
                    <a:pt x="8490" y="5"/>
                    <a:pt x="8315" y="13"/>
                  </a:cubicBezTo>
                  <a:cubicBezTo>
                    <a:pt x="8131" y="20"/>
                    <a:pt x="7944" y="35"/>
                    <a:pt x="7759" y="53"/>
                  </a:cubicBezTo>
                  <a:cubicBezTo>
                    <a:pt x="7711" y="59"/>
                    <a:pt x="7661" y="64"/>
                    <a:pt x="7623" y="97"/>
                  </a:cubicBezTo>
                  <a:cubicBezTo>
                    <a:pt x="7592" y="125"/>
                    <a:pt x="7573" y="163"/>
                    <a:pt x="7562" y="202"/>
                  </a:cubicBezTo>
                  <a:cubicBezTo>
                    <a:pt x="7437" y="534"/>
                    <a:pt x="7311" y="865"/>
                    <a:pt x="7186" y="1197"/>
                  </a:cubicBezTo>
                  <a:cubicBezTo>
                    <a:pt x="6852" y="1169"/>
                    <a:pt x="6517" y="1155"/>
                    <a:pt x="6182" y="1155"/>
                  </a:cubicBezTo>
                  <a:cubicBezTo>
                    <a:pt x="5905" y="1155"/>
                    <a:pt x="5629" y="1165"/>
                    <a:pt x="5352" y="1184"/>
                  </a:cubicBezTo>
                  <a:cubicBezTo>
                    <a:pt x="4303" y="1258"/>
                    <a:pt x="3266" y="1469"/>
                    <a:pt x="2271" y="1814"/>
                  </a:cubicBezTo>
                  <a:cubicBezTo>
                    <a:pt x="2098" y="1873"/>
                    <a:pt x="1924" y="1939"/>
                    <a:pt x="1781" y="2056"/>
                  </a:cubicBezTo>
                  <a:cubicBezTo>
                    <a:pt x="1533" y="2260"/>
                    <a:pt x="1423" y="2585"/>
                    <a:pt x="1340" y="2895"/>
                  </a:cubicBezTo>
                  <a:cubicBezTo>
                    <a:pt x="931" y="4412"/>
                    <a:pt x="527" y="8842"/>
                    <a:pt x="5" y="9209"/>
                  </a:cubicBezTo>
                  <a:cubicBezTo>
                    <a:pt x="1" y="9261"/>
                    <a:pt x="2732" y="10335"/>
                    <a:pt x="3124" y="10335"/>
                  </a:cubicBezTo>
                  <a:cubicBezTo>
                    <a:pt x="3144" y="10335"/>
                    <a:pt x="3158" y="10332"/>
                    <a:pt x="3165" y="10326"/>
                  </a:cubicBezTo>
                  <a:cubicBezTo>
                    <a:pt x="3782" y="5750"/>
                    <a:pt x="2368" y="4006"/>
                    <a:pt x="2921" y="3659"/>
                  </a:cubicBezTo>
                  <a:lnTo>
                    <a:pt x="2921" y="3659"/>
                  </a:lnTo>
                  <a:cubicBezTo>
                    <a:pt x="3925" y="3903"/>
                    <a:pt x="4876" y="4065"/>
                    <a:pt x="5873" y="4311"/>
                  </a:cubicBezTo>
                  <a:cubicBezTo>
                    <a:pt x="5945" y="4329"/>
                    <a:pt x="6020" y="4346"/>
                    <a:pt x="6092" y="4362"/>
                  </a:cubicBezTo>
                  <a:cubicBezTo>
                    <a:pt x="6468" y="4443"/>
                    <a:pt x="6859" y="4491"/>
                    <a:pt x="7247" y="4491"/>
                  </a:cubicBezTo>
                  <a:cubicBezTo>
                    <a:pt x="7978" y="4491"/>
                    <a:pt x="8697" y="4320"/>
                    <a:pt x="9268" y="3876"/>
                  </a:cubicBezTo>
                  <a:cubicBezTo>
                    <a:pt x="10204" y="3152"/>
                    <a:pt x="10529" y="1847"/>
                    <a:pt x="10399" y="668"/>
                  </a:cubicBezTo>
                  <a:lnTo>
                    <a:pt x="10133" y="114"/>
                  </a:lnTo>
                  <a:lnTo>
                    <a:pt x="10116" y="77"/>
                  </a:lnTo>
                  <a:cubicBezTo>
                    <a:pt x="9693" y="26"/>
                    <a:pt x="9267" y="1"/>
                    <a:pt x="8841" y="1"/>
                  </a:cubicBezTo>
                  <a:close/>
                </a:path>
              </a:pathLst>
            </a:custGeom>
            <a:solidFill>
              <a:srgbClr val="6D392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4"/>
            <p:cNvSpPr/>
            <p:nvPr/>
          </p:nvSpPr>
          <p:spPr>
            <a:xfrm>
              <a:off x="5511725" y="1645450"/>
              <a:ext cx="63200" cy="21750"/>
            </a:xfrm>
            <a:custGeom>
              <a:avLst/>
              <a:gdLst/>
              <a:ahLst/>
              <a:cxnLst/>
              <a:rect l="l" t="t" r="r" b="b"/>
              <a:pathLst>
                <a:path w="2528" h="870" extrusionOk="0">
                  <a:moveTo>
                    <a:pt x="1386" y="0"/>
                  </a:moveTo>
                  <a:cubicBezTo>
                    <a:pt x="995" y="279"/>
                    <a:pt x="536" y="470"/>
                    <a:pt x="121" y="718"/>
                  </a:cubicBezTo>
                  <a:cubicBezTo>
                    <a:pt x="64" y="751"/>
                    <a:pt x="0" y="815"/>
                    <a:pt x="35" y="870"/>
                  </a:cubicBezTo>
                  <a:cubicBezTo>
                    <a:pt x="865" y="844"/>
                    <a:pt x="1698" y="819"/>
                    <a:pt x="2528" y="800"/>
                  </a:cubicBezTo>
                  <a:lnTo>
                    <a:pt x="2528" y="5"/>
                  </a:lnTo>
                  <a:cubicBezTo>
                    <a:pt x="2355" y="79"/>
                    <a:pt x="2153" y="119"/>
                    <a:pt x="1950" y="119"/>
                  </a:cubicBezTo>
                  <a:cubicBezTo>
                    <a:pt x="1753" y="119"/>
                    <a:pt x="1556" y="81"/>
                    <a:pt x="1386"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4"/>
            <p:cNvSpPr/>
            <p:nvPr/>
          </p:nvSpPr>
          <p:spPr>
            <a:xfrm>
              <a:off x="5652725" y="1492500"/>
              <a:ext cx="93025" cy="179125"/>
            </a:xfrm>
            <a:custGeom>
              <a:avLst/>
              <a:gdLst/>
              <a:ahLst/>
              <a:cxnLst/>
              <a:rect l="l" t="t" r="r" b="b"/>
              <a:pathLst>
                <a:path w="3721" h="7165" extrusionOk="0">
                  <a:moveTo>
                    <a:pt x="3626" y="1"/>
                  </a:moveTo>
                  <a:cubicBezTo>
                    <a:pt x="3603" y="1"/>
                    <a:pt x="3581" y="10"/>
                    <a:pt x="3564" y="33"/>
                  </a:cubicBezTo>
                  <a:lnTo>
                    <a:pt x="3564" y="30"/>
                  </a:lnTo>
                  <a:cubicBezTo>
                    <a:pt x="2023" y="2145"/>
                    <a:pt x="1599" y="4847"/>
                    <a:pt x="68" y="6977"/>
                  </a:cubicBezTo>
                  <a:cubicBezTo>
                    <a:pt x="0" y="7072"/>
                    <a:pt x="90" y="7164"/>
                    <a:pt x="183" y="7164"/>
                  </a:cubicBezTo>
                  <a:cubicBezTo>
                    <a:pt x="223" y="7164"/>
                    <a:pt x="263" y="7147"/>
                    <a:pt x="292" y="7106"/>
                  </a:cubicBezTo>
                  <a:cubicBezTo>
                    <a:pt x="1807" y="4981"/>
                    <a:pt x="2381" y="2352"/>
                    <a:pt x="3687" y="105"/>
                  </a:cubicBezTo>
                  <a:cubicBezTo>
                    <a:pt x="3721" y="48"/>
                    <a:pt x="3675" y="1"/>
                    <a:pt x="3626"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4"/>
            <p:cNvSpPr/>
            <p:nvPr/>
          </p:nvSpPr>
          <p:spPr>
            <a:xfrm>
              <a:off x="5647150" y="1493500"/>
              <a:ext cx="84400" cy="177400"/>
            </a:xfrm>
            <a:custGeom>
              <a:avLst/>
              <a:gdLst/>
              <a:ahLst/>
              <a:cxnLst/>
              <a:rect l="l" t="t" r="r" b="b"/>
              <a:pathLst>
                <a:path w="3376" h="7096" extrusionOk="0">
                  <a:moveTo>
                    <a:pt x="84" y="1"/>
                  </a:moveTo>
                  <a:cubicBezTo>
                    <a:pt x="42" y="1"/>
                    <a:pt x="1" y="33"/>
                    <a:pt x="21" y="81"/>
                  </a:cubicBezTo>
                  <a:lnTo>
                    <a:pt x="19" y="81"/>
                  </a:lnTo>
                  <a:cubicBezTo>
                    <a:pt x="493" y="1227"/>
                    <a:pt x="1090" y="2321"/>
                    <a:pt x="1606" y="3447"/>
                  </a:cubicBezTo>
                  <a:cubicBezTo>
                    <a:pt x="2149" y="4627"/>
                    <a:pt x="2551" y="5909"/>
                    <a:pt x="3172" y="7047"/>
                  </a:cubicBezTo>
                  <a:cubicBezTo>
                    <a:pt x="3191" y="7081"/>
                    <a:pt x="3221" y="7096"/>
                    <a:pt x="3253" y="7096"/>
                  </a:cubicBezTo>
                  <a:cubicBezTo>
                    <a:pt x="3313" y="7096"/>
                    <a:pt x="3376" y="7040"/>
                    <a:pt x="3357" y="6968"/>
                  </a:cubicBezTo>
                  <a:cubicBezTo>
                    <a:pt x="3052" y="5799"/>
                    <a:pt x="2432" y="4638"/>
                    <a:pt x="1932" y="3542"/>
                  </a:cubicBezTo>
                  <a:cubicBezTo>
                    <a:pt x="1389" y="2354"/>
                    <a:pt x="851" y="1130"/>
                    <a:pt x="142" y="30"/>
                  </a:cubicBezTo>
                  <a:cubicBezTo>
                    <a:pt x="128" y="10"/>
                    <a:pt x="106" y="1"/>
                    <a:pt x="84" y="1"/>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4"/>
            <p:cNvSpPr/>
            <p:nvPr/>
          </p:nvSpPr>
          <p:spPr>
            <a:xfrm>
              <a:off x="5647650" y="1486225"/>
              <a:ext cx="102050" cy="23850"/>
            </a:xfrm>
            <a:custGeom>
              <a:avLst/>
              <a:gdLst/>
              <a:ahLst/>
              <a:cxnLst/>
              <a:rect l="l" t="t" r="r" b="b"/>
              <a:pathLst>
                <a:path w="4082" h="954" extrusionOk="0">
                  <a:moveTo>
                    <a:pt x="25" y="0"/>
                  </a:moveTo>
                  <a:lnTo>
                    <a:pt x="1" y="953"/>
                  </a:lnTo>
                  <a:lnTo>
                    <a:pt x="4081" y="692"/>
                  </a:lnTo>
                  <a:lnTo>
                    <a:pt x="4053" y="44"/>
                  </a:lnTo>
                  <a:lnTo>
                    <a:pt x="25" y="0"/>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
            <p:cNvSpPr/>
            <p:nvPr/>
          </p:nvSpPr>
          <p:spPr>
            <a:xfrm>
              <a:off x="5689375" y="1259900"/>
              <a:ext cx="90625" cy="130525"/>
            </a:xfrm>
            <a:custGeom>
              <a:avLst/>
              <a:gdLst/>
              <a:ahLst/>
              <a:cxnLst/>
              <a:rect l="l" t="t" r="r" b="b"/>
              <a:pathLst>
                <a:path w="3625" h="5221" extrusionOk="0">
                  <a:moveTo>
                    <a:pt x="1657" y="1"/>
                  </a:moveTo>
                  <a:lnTo>
                    <a:pt x="1554" y="69"/>
                  </a:lnTo>
                  <a:lnTo>
                    <a:pt x="1136" y="1075"/>
                  </a:lnTo>
                  <a:cubicBezTo>
                    <a:pt x="1066" y="1242"/>
                    <a:pt x="967" y="1433"/>
                    <a:pt x="789" y="1457"/>
                  </a:cubicBezTo>
                  <a:cubicBezTo>
                    <a:pt x="779" y="1458"/>
                    <a:pt x="769" y="1459"/>
                    <a:pt x="759" y="1459"/>
                  </a:cubicBezTo>
                  <a:cubicBezTo>
                    <a:pt x="623" y="1459"/>
                    <a:pt x="500" y="1353"/>
                    <a:pt x="447" y="1226"/>
                  </a:cubicBezTo>
                  <a:cubicBezTo>
                    <a:pt x="390" y="1088"/>
                    <a:pt x="396" y="934"/>
                    <a:pt x="407" y="787"/>
                  </a:cubicBezTo>
                  <a:lnTo>
                    <a:pt x="407" y="787"/>
                  </a:lnTo>
                  <a:cubicBezTo>
                    <a:pt x="1" y="1611"/>
                    <a:pt x="124" y="2588"/>
                    <a:pt x="256" y="3499"/>
                  </a:cubicBezTo>
                  <a:lnTo>
                    <a:pt x="447" y="4802"/>
                  </a:lnTo>
                  <a:cubicBezTo>
                    <a:pt x="449" y="4846"/>
                    <a:pt x="462" y="4887"/>
                    <a:pt x="484" y="4925"/>
                  </a:cubicBezTo>
                  <a:cubicBezTo>
                    <a:pt x="517" y="4973"/>
                    <a:pt x="572" y="4997"/>
                    <a:pt x="627" y="5019"/>
                  </a:cubicBezTo>
                  <a:cubicBezTo>
                    <a:pt x="759" y="5070"/>
                    <a:pt x="893" y="5116"/>
                    <a:pt x="1027" y="5160"/>
                  </a:cubicBezTo>
                  <a:cubicBezTo>
                    <a:pt x="1273" y="5201"/>
                    <a:pt x="1526" y="5220"/>
                    <a:pt x="1778" y="5220"/>
                  </a:cubicBezTo>
                  <a:cubicBezTo>
                    <a:pt x="2307" y="5220"/>
                    <a:pt x="2832" y="5133"/>
                    <a:pt x="3284" y="4971"/>
                  </a:cubicBezTo>
                  <a:cubicBezTo>
                    <a:pt x="3625" y="4145"/>
                    <a:pt x="3416" y="262"/>
                    <a:pt x="1657"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4"/>
            <p:cNvSpPr/>
            <p:nvPr/>
          </p:nvSpPr>
          <p:spPr>
            <a:xfrm>
              <a:off x="5664950" y="1268500"/>
              <a:ext cx="107200" cy="125975"/>
            </a:xfrm>
            <a:custGeom>
              <a:avLst/>
              <a:gdLst/>
              <a:ahLst/>
              <a:cxnLst/>
              <a:rect l="l" t="t" r="r" b="b"/>
              <a:pathLst>
                <a:path w="4288" h="5039" extrusionOk="0">
                  <a:moveTo>
                    <a:pt x="3103" y="1"/>
                  </a:moveTo>
                  <a:cubicBezTo>
                    <a:pt x="2999" y="1"/>
                    <a:pt x="2896" y="35"/>
                    <a:pt x="2810" y="100"/>
                  </a:cubicBezTo>
                  <a:cubicBezTo>
                    <a:pt x="2544" y="316"/>
                    <a:pt x="2561" y="854"/>
                    <a:pt x="2572" y="1278"/>
                  </a:cubicBezTo>
                  <a:cubicBezTo>
                    <a:pt x="2590" y="2004"/>
                    <a:pt x="2603" y="2731"/>
                    <a:pt x="2618" y="3458"/>
                  </a:cubicBezTo>
                  <a:cubicBezTo>
                    <a:pt x="2623" y="3564"/>
                    <a:pt x="2616" y="3685"/>
                    <a:pt x="2531" y="3746"/>
                  </a:cubicBezTo>
                  <a:cubicBezTo>
                    <a:pt x="2480" y="3783"/>
                    <a:pt x="2412" y="3786"/>
                    <a:pt x="2351" y="3788"/>
                  </a:cubicBezTo>
                  <a:cubicBezTo>
                    <a:pt x="2176" y="3794"/>
                    <a:pt x="2001" y="3796"/>
                    <a:pt x="1827" y="3796"/>
                  </a:cubicBezTo>
                  <a:cubicBezTo>
                    <a:pt x="1267" y="3796"/>
                    <a:pt x="708" y="3767"/>
                    <a:pt x="152" y="3707"/>
                  </a:cubicBezTo>
                  <a:lnTo>
                    <a:pt x="152" y="3707"/>
                  </a:lnTo>
                  <a:cubicBezTo>
                    <a:pt x="1" y="3827"/>
                    <a:pt x="31" y="4080"/>
                    <a:pt x="163" y="4220"/>
                  </a:cubicBezTo>
                  <a:cubicBezTo>
                    <a:pt x="297" y="4363"/>
                    <a:pt x="493" y="4418"/>
                    <a:pt x="679" y="4469"/>
                  </a:cubicBezTo>
                  <a:cubicBezTo>
                    <a:pt x="1165" y="4598"/>
                    <a:pt x="1652" y="4723"/>
                    <a:pt x="2138" y="4851"/>
                  </a:cubicBezTo>
                  <a:cubicBezTo>
                    <a:pt x="2498" y="4945"/>
                    <a:pt x="2869" y="5039"/>
                    <a:pt x="3239" y="5039"/>
                  </a:cubicBezTo>
                  <a:cubicBezTo>
                    <a:pt x="3345" y="5039"/>
                    <a:pt x="3451" y="5031"/>
                    <a:pt x="3556" y="5013"/>
                  </a:cubicBezTo>
                  <a:cubicBezTo>
                    <a:pt x="3692" y="4989"/>
                    <a:pt x="3831" y="4947"/>
                    <a:pt x="3936" y="4855"/>
                  </a:cubicBezTo>
                  <a:cubicBezTo>
                    <a:pt x="4099" y="4712"/>
                    <a:pt x="4145" y="4480"/>
                    <a:pt x="4171" y="4262"/>
                  </a:cubicBezTo>
                  <a:cubicBezTo>
                    <a:pt x="4288" y="3351"/>
                    <a:pt x="4261" y="2424"/>
                    <a:pt x="4090" y="1521"/>
                  </a:cubicBezTo>
                  <a:cubicBezTo>
                    <a:pt x="4013" y="1117"/>
                    <a:pt x="3903" y="711"/>
                    <a:pt x="3670" y="373"/>
                  </a:cubicBezTo>
                  <a:cubicBezTo>
                    <a:pt x="3572" y="234"/>
                    <a:pt x="3449" y="105"/>
                    <a:pt x="3290" y="39"/>
                  </a:cubicBezTo>
                  <a:cubicBezTo>
                    <a:pt x="3230" y="13"/>
                    <a:pt x="3166" y="1"/>
                    <a:pt x="3103"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4"/>
            <p:cNvSpPr/>
            <p:nvPr/>
          </p:nvSpPr>
          <p:spPr>
            <a:xfrm>
              <a:off x="5674225" y="1182175"/>
              <a:ext cx="75350" cy="73525"/>
            </a:xfrm>
            <a:custGeom>
              <a:avLst/>
              <a:gdLst/>
              <a:ahLst/>
              <a:cxnLst/>
              <a:rect l="l" t="t" r="r" b="b"/>
              <a:pathLst>
                <a:path w="3014" h="2941" extrusionOk="0">
                  <a:moveTo>
                    <a:pt x="236" y="0"/>
                  </a:moveTo>
                  <a:cubicBezTo>
                    <a:pt x="172" y="0"/>
                    <a:pt x="35" y="75"/>
                    <a:pt x="54" y="734"/>
                  </a:cubicBezTo>
                  <a:cubicBezTo>
                    <a:pt x="75" y="1586"/>
                    <a:pt x="1" y="2912"/>
                    <a:pt x="1246" y="2941"/>
                  </a:cubicBezTo>
                  <a:cubicBezTo>
                    <a:pt x="1813" y="2895"/>
                    <a:pt x="2144" y="2655"/>
                    <a:pt x="2553" y="2130"/>
                  </a:cubicBezTo>
                  <a:cubicBezTo>
                    <a:pt x="2851" y="1632"/>
                    <a:pt x="3014" y="1028"/>
                    <a:pt x="2882" y="463"/>
                  </a:cubicBezTo>
                  <a:cubicBezTo>
                    <a:pt x="2865" y="384"/>
                    <a:pt x="2838" y="305"/>
                    <a:pt x="2807" y="231"/>
                  </a:cubicBezTo>
                  <a:cubicBezTo>
                    <a:pt x="2612" y="213"/>
                    <a:pt x="2417" y="198"/>
                    <a:pt x="2226" y="187"/>
                  </a:cubicBezTo>
                  <a:cubicBezTo>
                    <a:pt x="1850" y="165"/>
                    <a:pt x="1452" y="195"/>
                    <a:pt x="1094" y="66"/>
                  </a:cubicBezTo>
                  <a:cubicBezTo>
                    <a:pt x="1044" y="73"/>
                    <a:pt x="986" y="76"/>
                    <a:pt x="925" y="76"/>
                  </a:cubicBezTo>
                  <a:cubicBezTo>
                    <a:pt x="632" y="76"/>
                    <a:pt x="267" y="7"/>
                    <a:pt x="267" y="7"/>
                  </a:cubicBezTo>
                  <a:cubicBezTo>
                    <a:pt x="267" y="7"/>
                    <a:pt x="254" y="0"/>
                    <a:pt x="236" y="0"/>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4"/>
            <p:cNvSpPr/>
            <p:nvPr/>
          </p:nvSpPr>
          <p:spPr>
            <a:xfrm>
              <a:off x="5675900" y="1205650"/>
              <a:ext cx="10250" cy="3850"/>
            </a:xfrm>
            <a:custGeom>
              <a:avLst/>
              <a:gdLst/>
              <a:ahLst/>
              <a:cxnLst/>
              <a:rect l="l" t="t" r="r" b="b"/>
              <a:pathLst>
                <a:path w="410" h="154" extrusionOk="0">
                  <a:moveTo>
                    <a:pt x="193" y="0"/>
                  </a:moveTo>
                  <a:cubicBezTo>
                    <a:pt x="117" y="0"/>
                    <a:pt x="44" y="31"/>
                    <a:pt x="13" y="98"/>
                  </a:cubicBezTo>
                  <a:cubicBezTo>
                    <a:pt x="1" y="124"/>
                    <a:pt x="20" y="153"/>
                    <a:pt x="48" y="153"/>
                  </a:cubicBezTo>
                  <a:cubicBezTo>
                    <a:pt x="51" y="153"/>
                    <a:pt x="54" y="153"/>
                    <a:pt x="57" y="153"/>
                  </a:cubicBezTo>
                  <a:cubicBezTo>
                    <a:pt x="112" y="137"/>
                    <a:pt x="156" y="111"/>
                    <a:pt x="215" y="109"/>
                  </a:cubicBezTo>
                  <a:cubicBezTo>
                    <a:pt x="270" y="109"/>
                    <a:pt x="325" y="122"/>
                    <a:pt x="375" y="146"/>
                  </a:cubicBezTo>
                  <a:cubicBezTo>
                    <a:pt x="378" y="147"/>
                    <a:pt x="380" y="148"/>
                    <a:pt x="383" y="148"/>
                  </a:cubicBezTo>
                  <a:cubicBezTo>
                    <a:pt x="399" y="148"/>
                    <a:pt x="409" y="124"/>
                    <a:pt x="402" y="111"/>
                  </a:cubicBezTo>
                  <a:cubicBezTo>
                    <a:pt x="368" y="40"/>
                    <a:pt x="279" y="0"/>
                    <a:pt x="19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4"/>
            <p:cNvSpPr/>
            <p:nvPr/>
          </p:nvSpPr>
          <p:spPr>
            <a:xfrm>
              <a:off x="5697250" y="1203525"/>
              <a:ext cx="17000" cy="5575"/>
            </a:xfrm>
            <a:custGeom>
              <a:avLst/>
              <a:gdLst/>
              <a:ahLst/>
              <a:cxnLst/>
              <a:rect l="l" t="t" r="r" b="b"/>
              <a:pathLst>
                <a:path w="680" h="223" extrusionOk="0">
                  <a:moveTo>
                    <a:pt x="381" y="0"/>
                  </a:moveTo>
                  <a:cubicBezTo>
                    <a:pt x="249" y="0"/>
                    <a:pt x="123" y="50"/>
                    <a:pt x="29" y="141"/>
                  </a:cubicBezTo>
                  <a:cubicBezTo>
                    <a:pt x="1" y="171"/>
                    <a:pt x="23" y="215"/>
                    <a:pt x="60" y="215"/>
                  </a:cubicBezTo>
                  <a:cubicBezTo>
                    <a:pt x="64" y="215"/>
                    <a:pt x="68" y="214"/>
                    <a:pt x="72" y="213"/>
                  </a:cubicBezTo>
                  <a:cubicBezTo>
                    <a:pt x="169" y="187"/>
                    <a:pt x="259" y="141"/>
                    <a:pt x="362" y="141"/>
                  </a:cubicBezTo>
                  <a:cubicBezTo>
                    <a:pt x="461" y="141"/>
                    <a:pt x="520" y="202"/>
                    <a:pt x="611" y="220"/>
                  </a:cubicBezTo>
                  <a:cubicBezTo>
                    <a:pt x="615" y="221"/>
                    <a:pt x="620" y="222"/>
                    <a:pt x="625" y="222"/>
                  </a:cubicBezTo>
                  <a:cubicBezTo>
                    <a:pt x="656" y="222"/>
                    <a:pt x="680" y="193"/>
                    <a:pt x="672" y="161"/>
                  </a:cubicBezTo>
                  <a:cubicBezTo>
                    <a:pt x="643" y="46"/>
                    <a:pt x="501" y="7"/>
                    <a:pt x="397" y="0"/>
                  </a:cubicBezTo>
                  <a:cubicBezTo>
                    <a:pt x="392" y="0"/>
                    <a:pt x="386" y="0"/>
                    <a:pt x="38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
            <p:cNvSpPr/>
            <p:nvPr/>
          </p:nvSpPr>
          <p:spPr>
            <a:xfrm>
              <a:off x="5688900" y="1238825"/>
              <a:ext cx="11925" cy="8350"/>
            </a:xfrm>
            <a:custGeom>
              <a:avLst/>
              <a:gdLst/>
              <a:ahLst/>
              <a:cxnLst/>
              <a:rect l="l" t="t" r="r" b="b"/>
              <a:pathLst>
                <a:path w="477" h="334" extrusionOk="0">
                  <a:moveTo>
                    <a:pt x="477" y="0"/>
                  </a:moveTo>
                  <a:lnTo>
                    <a:pt x="477" y="0"/>
                  </a:lnTo>
                  <a:cubicBezTo>
                    <a:pt x="393" y="61"/>
                    <a:pt x="302" y="91"/>
                    <a:pt x="214" y="91"/>
                  </a:cubicBezTo>
                  <a:cubicBezTo>
                    <a:pt x="138" y="91"/>
                    <a:pt x="64" y="68"/>
                    <a:pt x="0" y="22"/>
                  </a:cubicBezTo>
                  <a:lnTo>
                    <a:pt x="0" y="22"/>
                  </a:lnTo>
                  <a:lnTo>
                    <a:pt x="18" y="55"/>
                  </a:lnTo>
                  <a:cubicBezTo>
                    <a:pt x="2" y="145"/>
                    <a:pt x="20" y="240"/>
                    <a:pt x="68" y="288"/>
                  </a:cubicBezTo>
                  <a:cubicBezTo>
                    <a:pt x="81" y="301"/>
                    <a:pt x="97" y="312"/>
                    <a:pt x="114" y="321"/>
                  </a:cubicBezTo>
                  <a:cubicBezTo>
                    <a:pt x="135" y="329"/>
                    <a:pt x="156" y="333"/>
                    <a:pt x="176" y="333"/>
                  </a:cubicBezTo>
                  <a:cubicBezTo>
                    <a:pt x="212" y="333"/>
                    <a:pt x="248" y="321"/>
                    <a:pt x="277" y="299"/>
                  </a:cubicBezTo>
                  <a:cubicBezTo>
                    <a:pt x="365" y="240"/>
                    <a:pt x="422" y="117"/>
                    <a:pt x="4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
            <p:cNvSpPr/>
            <p:nvPr/>
          </p:nvSpPr>
          <p:spPr>
            <a:xfrm>
              <a:off x="5684675" y="1206250"/>
              <a:ext cx="14375" cy="29775"/>
            </a:xfrm>
            <a:custGeom>
              <a:avLst/>
              <a:gdLst/>
              <a:ahLst/>
              <a:cxnLst/>
              <a:rect l="l" t="t" r="r" b="b"/>
              <a:pathLst>
                <a:path w="575" h="1191" extrusionOk="0">
                  <a:moveTo>
                    <a:pt x="137" y="0"/>
                  </a:moveTo>
                  <a:cubicBezTo>
                    <a:pt x="116" y="0"/>
                    <a:pt x="96" y="18"/>
                    <a:pt x="103" y="43"/>
                  </a:cubicBezTo>
                  <a:cubicBezTo>
                    <a:pt x="174" y="311"/>
                    <a:pt x="242" y="724"/>
                    <a:pt x="26" y="952"/>
                  </a:cubicBezTo>
                  <a:cubicBezTo>
                    <a:pt x="0" y="978"/>
                    <a:pt x="7" y="1022"/>
                    <a:pt x="37" y="1042"/>
                  </a:cubicBezTo>
                  <a:cubicBezTo>
                    <a:pt x="174" y="1110"/>
                    <a:pt x="316" y="1161"/>
                    <a:pt x="463" y="1189"/>
                  </a:cubicBezTo>
                  <a:cubicBezTo>
                    <a:pt x="469" y="1190"/>
                    <a:pt x="474" y="1191"/>
                    <a:pt x="479" y="1191"/>
                  </a:cubicBezTo>
                  <a:cubicBezTo>
                    <a:pt x="549" y="1191"/>
                    <a:pt x="574" y="1083"/>
                    <a:pt x="499" y="1066"/>
                  </a:cubicBezTo>
                  <a:cubicBezTo>
                    <a:pt x="382" y="1042"/>
                    <a:pt x="268" y="1010"/>
                    <a:pt x="157" y="968"/>
                  </a:cubicBezTo>
                  <a:lnTo>
                    <a:pt x="157" y="968"/>
                  </a:lnTo>
                  <a:cubicBezTo>
                    <a:pt x="319" y="711"/>
                    <a:pt x="324" y="252"/>
                    <a:pt x="165" y="17"/>
                  </a:cubicBezTo>
                  <a:cubicBezTo>
                    <a:pt x="158" y="5"/>
                    <a:pt x="147" y="0"/>
                    <a:pt x="137"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4"/>
            <p:cNvSpPr/>
            <p:nvPr/>
          </p:nvSpPr>
          <p:spPr>
            <a:xfrm>
              <a:off x="5699925" y="1218775"/>
              <a:ext cx="7100" cy="5525"/>
            </a:xfrm>
            <a:custGeom>
              <a:avLst/>
              <a:gdLst/>
              <a:ahLst/>
              <a:cxnLst/>
              <a:rect l="l" t="t" r="r" b="b"/>
              <a:pathLst>
                <a:path w="284" h="221" extrusionOk="0">
                  <a:moveTo>
                    <a:pt x="143" y="1"/>
                  </a:moveTo>
                  <a:cubicBezTo>
                    <a:pt x="1" y="1"/>
                    <a:pt x="1" y="220"/>
                    <a:pt x="143" y="220"/>
                  </a:cubicBezTo>
                  <a:cubicBezTo>
                    <a:pt x="284" y="220"/>
                    <a:pt x="284" y="1"/>
                    <a:pt x="14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4"/>
            <p:cNvSpPr/>
            <p:nvPr/>
          </p:nvSpPr>
          <p:spPr>
            <a:xfrm>
              <a:off x="5678525" y="1218225"/>
              <a:ext cx="6725" cy="5200"/>
            </a:xfrm>
            <a:custGeom>
              <a:avLst/>
              <a:gdLst/>
              <a:ahLst/>
              <a:cxnLst/>
              <a:rect l="l" t="t" r="r" b="b"/>
              <a:pathLst>
                <a:path w="269" h="208" extrusionOk="0">
                  <a:moveTo>
                    <a:pt x="134" y="1"/>
                  </a:moveTo>
                  <a:cubicBezTo>
                    <a:pt x="0" y="1"/>
                    <a:pt x="0" y="207"/>
                    <a:pt x="134" y="207"/>
                  </a:cubicBezTo>
                  <a:cubicBezTo>
                    <a:pt x="268" y="207"/>
                    <a:pt x="268" y="1"/>
                    <a:pt x="13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
            <p:cNvSpPr/>
            <p:nvPr/>
          </p:nvSpPr>
          <p:spPr>
            <a:xfrm>
              <a:off x="5599200" y="1355600"/>
              <a:ext cx="43150" cy="23700"/>
            </a:xfrm>
            <a:custGeom>
              <a:avLst/>
              <a:gdLst/>
              <a:ahLst/>
              <a:cxnLst/>
              <a:rect l="l" t="t" r="r" b="b"/>
              <a:pathLst>
                <a:path w="1726" h="948" extrusionOk="0">
                  <a:moveTo>
                    <a:pt x="1480" y="1"/>
                  </a:moveTo>
                  <a:lnTo>
                    <a:pt x="164" y="18"/>
                  </a:lnTo>
                  <a:cubicBezTo>
                    <a:pt x="164" y="18"/>
                    <a:pt x="1" y="948"/>
                    <a:pt x="724" y="948"/>
                  </a:cubicBezTo>
                  <a:cubicBezTo>
                    <a:pt x="764" y="948"/>
                    <a:pt x="808" y="945"/>
                    <a:pt x="854" y="938"/>
                  </a:cubicBezTo>
                  <a:cubicBezTo>
                    <a:pt x="1726" y="824"/>
                    <a:pt x="1480" y="51"/>
                    <a:pt x="1480"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
            <p:cNvSpPr/>
            <p:nvPr/>
          </p:nvSpPr>
          <p:spPr>
            <a:xfrm>
              <a:off x="5628175" y="1356875"/>
              <a:ext cx="25500" cy="18625"/>
            </a:xfrm>
            <a:custGeom>
              <a:avLst/>
              <a:gdLst/>
              <a:ahLst/>
              <a:cxnLst/>
              <a:rect l="l" t="t" r="r" b="b"/>
              <a:pathLst>
                <a:path w="1020" h="745" extrusionOk="0">
                  <a:moveTo>
                    <a:pt x="484" y="1"/>
                  </a:moveTo>
                  <a:cubicBezTo>
                    <a:pt x="390" y="1"/>
                    <a:pt x="298" y="17"/>
                    <a:pt x="229" y="46"/>
                  </a:cubicBezTo>
                  <a:cubicBezTo>
                    <a:pt x="182" y="66"/>
                    <a:pt x="213" y="123"/>
                    <a:pt x="251" y="128"/>
                  </a:cubicBezTo>
                  <a:cubicBezTo>
                    <a:pt x="398" y="145"/>
                    <a:pt x="1019" y="176"/>
                    <a:pt x="725" y="477"/>
                  </a:cubicBezTo>
                  <a:cubicBezTo>
                    <a:pt x="649" y="555"/>
                    <a:pt x="554" y="575"/>
                    <a:pt x="453" y="575"/>
                  </a:cubicBezTo>
                  <a:cubicBezTo>
                    <a:pt x="349" y="575"/>
                    <a:pt x="239" y="554"/>
                    <a:pt x="139" y="554"/>
                  </a:cubicBezTo>
                  <a:cubicBezTo>
                    <a:pt x="110" y="554"/>
                    <a:pt x="82" y="556"/>
                    <a:pt x="55" y="560"/>
                  </a:cubicBezTo>
                  <a:cubicBezTo>
                    <a:pt x="0" y="571"/>
                    <a:pt x="7" y="641"/>
                    <a:pt x="40" y="668"/>
                  </a:cubicBezTo>
                  <a:cubicBezTo>
                    <a:pt x="116" y="725"/>
                    <a:pt x="227" y="745"/>
                    <a:pt x="340" y="745"/>
                  </a:cubicBezTo>
                  <a:cubicBezTo>
                    <a:pt x="448" y="745"/>
                    <a:pt x="559" y="727"/>
                    <a:pt x="644" y="705"/>
                  </a:cubicBezTo>
                  <a:cubicBezTo>
                    <a:pt x="802" y="666"/>
                    <a:pt x="927" y="558"/>
                    <a:pt x="956" y="391"/>
                  </a:cubicBezTo>
                  <a:cubicBezTo>
                    <a:pt x="1005" y="114"/>
                    <a:pt x="734" y="1"/>
                    <a:pt x="48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4"/>
            <p:cNvSpPr/>
            <p:nvPr/>
          </p:nvSpPr>
          <p:spPr>
            <a:xfrm>
              <a:off x="5640250" y="1352200"/>
              <a:ext cx="34725" cy="28625"/>
            </a:xfrm>
            <a:custGeom>
              <a:avLst/>
              <a:gdLst/>
              <a:ahLst/>
              <a:cxnLst/>
              <a:rect l="l" t="t" r="r" b="b"/>
              <a:pathLst>
                <a:path w="1389" h="1145" extrusionOk="0">
                  <a:moveTo>
                    <a:pt x="850" y="1"/>
                  </a:moveTo>
                  <a:cubicBezTo>
                    <a:pt x="721" y="36"/>
                    <a:pt x="589" y="64"/>
                    <a:pt x="455" y="84"/>
                  </a:cubicBezTo>
                  <a:cubicBezTo>
                    <a:pt x="427" y="88"/>
                    <a:pt x="400" y="90"/>
                    <a:pt x="373" y="90"/>
                  </a:cubicBezTo>
                  <a:cubicBezTo>
                    <a:pt x="276" y="90"/>
                    <a:pt x="187" y="64"/>
                    <a:pt x="106" y="5"/>
                  </a:cubicBezTo>
                  <a:lnTo>
                    <a:pt x="106" y="5"/>
                  </a:lnTo>
                  <a:cubicBezTo>
                    <a:pt x="75" y="126"/>
                    <a:pt x="174" y="251"/>
                    <a:pt x="295" y="293"/>
                  </a:cubicBezTo>
                  <a:cubicBezTo>
                    <a:pt x="335" y="304"/>
                    <a:pt x="376" y="310"/>
                    <a:pt x="418" y="310"/>
                  </a:cubicBezTo>
                  <a:cubicBezTo>
                    <a:pt x="432" y="310"/>
                    <a:pt x="446" y="309"/>
                    <a:pt x="459" y="308"/>
                  </a:cubicBezTo>
                  <a:lnTo>
                    <a:pt x="459" y="308"/>
                  </a:lnTo>
                  <a:cubicBezTo>
                    <a:pt x="330" y="332"/>
                    <a:pt x="205" y="365"/>
                    <a:pt x="79" y="405"/>
                  </a:cubicBezTo>
                  <a:cubicBezTo>
                    <a:pt x="62" y="409"/>
                    <a:pt x="44" y="418"/>
                    <a:pt x="31" y="431"/>
                  </a:cubicBezTo>
                  <a:cubicBezTo>
                    <a:pt x="0" y="466"/>
                    <a:pt x="25" y="523"/>
                    <a:pt x="64" y="545"/>
                  </a:cubicBezTo>
                  <a:cubicBezTo>
                    <a:pt x="87" y="557"/>
                    <a:pt x="112" y="560"/>
                    <a:pt x="138" y="560"/>
                  </a:cubicBezTo>
                  <a:cubicBezTo>
                    <a:pt x="158" y="560"/>
                    <a:pt x="177" y="558"/>
                    <a:pt x="196" y="556"/>
                  </a:cubicBezTo>
                  <a:lnTo>
                    <a:pt x="196" y="556"/>
                  </a:lnTo>
                  <a:cubicBezTo>
                    <a:pt x="174" y="602"/>
                    <a:pt x="110" y="615"/>
                    <a:pt x="86" y="662"/>
                  </a:cubicBezTo>
                  <a:cubicBezTo>
                    <a:pt x="64" y="708"/>
                    <a:pt x="99" y="767"/>
                    <a:pt x="148" y="789"/>
                  </a:cubicBezTo>
                  <a:cubicBezTo>
                    <a:pt x="173" y="800"/>
                    <a:pt x="200" y="803"/>
                    <a:pt x="229" y="803"/>
                  </a:cubicBezTo>
                  <a:cubicBezTo>
                    <a:pt x="253" y="803"/>
                    <a:pt x="277" y="801"/>
                    <a:pt x="301" y="798"/>
                  </a:cubicBezTo>
                  <a:lnTo>
                    <a:pt x="301" y="798"/>
                  </a:lnTo>
                  <a:cubicBezTo>
                    <a:pt x="220" y="894"/>
                    <a:pt x="286" y="1052"/>
                    <a:pt x="398" y="1110"/>
                  </a:cubicBezTo>
                  <a:cubicBezTo>
                    <a:pt x="450" y="1135"/>
                    <a:pt x="506" y="1144"/>
                    <a:pt x="564" y="1144"/>
                  </a:cubicBezTo>
                  <a:cubicBezTo>
                    <a:pt x="631" y="1144"/>
                    <a:pt x="700" y="1132"/>
                    <a:pt x="765" y="1116"/>
                  </a:cubicBezTo>
                  <a:cubicBezTo>
                    <a:pt x="980" y="1066"/>
                    <a:pt x="1191" y="987"/>
                    <a:pt x="1388" y="886"/>
                  </a:cubicBezTo>
                  <a:lnTo>
                    <a:pt x="1239" y="468"/>
                  </a:lnTo>
                  <a:cubicBezTo>
                    <a:pt x="1134" y="295"/>
                    <a:pt x="1002" y="137"/>
                    <a:pt x="850" y="1"/>
                  </a:cubicBezTo>
                  <a:close/>
                </a:path>
              </a:pathLst>
            </a:custGeom>
            <a:solidFill>
              <a:srgbClr val="FD88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4"/>
            <p:cNvSpPr/>
            <p:nvPr/>
          </p:nvSpPr>
          <p:spPr>
            <a:xfrm>
              <a:off x="5723850" y="1267000"/>
              <a:ext cx="49300" cy="85325"/>
            </a:xfrm>
            <a:custGeom>
              <a:avLst/>
              <a:gdLst/>
              <a:ahLst/>
              <a:cxnLst/>
              <a:rect l="l" t="t" r="r" b="b"/>
              <a:pathLst>
                <a:path w="1972" h="3413" extrusionOk="0">
                  <a:moveTo>
                    <a:pt x="651" y="1"/>
                  </a:moveTo>
                  <a:cubicBezTo>
                    <a:pt x="0" y="1"/>
                    <a:pt x="212" y="411"/>
                    <a:pt x="212" y="411"/>
                  </a:cubicBezTo>
                  <a:cubicBezTo>
                    <a:pt x="212" y="488"/>
                    <a:pt x="129" y="3299"/>
                    <a:pt x="129" y="3299"/>
                  </a:cubicBezTo>
                  <a:lnTo>
                    <a:pt x="1971" y="3413"/>
                  </a:lnTo>
                  <a:cubicBezTo>
                    <a:pt x="1971" y="3413"/>
                    <a:pt x="1905" y="297"/>
                    <a:pt x="820" y="9"/>
                  </a:cubicBezTo>
                  <a:cubicBezTo>
                    <a:pt x="758" y="3"/>
                    <a:pt x="702" y="1"/>
                    <a:pt x="651"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4"/>
            <p:cNvSpPr/>
            <p:nvPr/>
          </p:nvSpPr>
          <p:spPr>
            <a:xfrm>
              <a:off x="5692525" y="1256500"/>
              <a:ext cx="39500" cy="54325"/>
            </a:xfrm>
            <a:custGeom>
              <a:avLst/>
              <a:gdLst/>
              <a:ahLst/>
              <a:cxnLst/>
              <a:rect l="l" t="t" r="r" b="b"/>
              <a:pathLst>
                <a:path w="1580" h="2173" extrusionOk="0">
                  <a:moveTo>
                    <a:pt x="1465" y="1"/>
                  </a:moveTo>
                  <a:lnTo>
                    <a:pt x="380" y="216"/>
                  </a:lnTo>
                  <a:lnTo>
                    <a:pt x="165" y="956"/>
                  </a:lnTo>
                  <a:lnTo>
                    <a:pt x="0" y="1894"/>
                  </a:lnTo>
                  <a:lnTo>
                    <a:pt x="362" y="2173"/>
                  </a:lnTo>
                  <a:lnTo>
                    <a:pt x="1087" y="2107"/>
                  </a:lnTo>
                  <a:lnTo>
                    <a:pt x="1579" y="1433"/>
                  </a:lnTo>
                  <a:lnTo>
                    <a:pt x="1579" y="216"/>
                  </a:lnTo>
                  <a:lnTo>
                    <a:pt x="1465" y="1"/>
                  </a:ln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4"/>
            <p:cNvSpPr/>
            <p:nvPr/>
          </p:nvSpPr>
          <p:spPr>
            <a:xfrm>
              <a:off x="5650525" y="1147875"/>
              <a:ext cx="76275" cy="48725"/>
            </a:xfrm>
            <a:custGeom>
              <a:avLst/>
              <a:gdLst/>
              <a:ahLst/>
              <a:cxnLst/>
              <a:rect l="l" t="t" r="r" b="b"/>
              <a:pathLst>
                <a:path w="3051" h="1949" extrusionOk="0">
                  <a:moveTo>
                    <a:pt x="2113" y="1"/>
                  </a:moveTo>
                  <a:cubicBezTo>
                    <a:pt x="2086" y="1"/>
                    <a:pt x="2059" y="3"/>
                    <a:pt x="2032" y="8"/>
                  </a:cubicBezTo>
                  <a:cubicBezTo>
                    <a:pt x="1946" y="26"/>
                    <a:pt x="1860" y="70"/>
                    <a:pt x="1816" y="147"/>
                  </a:cubicBezTo>
                  <a:cubicBezTo>
                    <a:pt x="1792" y="186"/>
                    <a:pt x="1781" y="232"/>
                    <a:pt x="1759" y="272"/>
                  </a:cubicBezTo>
                  <a:cubicBezTo>
                    <a:pt x="1706" y="362"/>
                    <a:pt x="1604" y="403"/>
                    <a:pt x="1498" y="403"/>
                  </a:cubicBezTo>
                  <a:cubicBezTo>
                    <a:pt x="1443" y="403"/>
                    <a:pt x="1386" y="392"/>
                    <a:pt x="1335" y="371"/>
                  </a:cubicBezTo>
                  <a:cubicBezTo>
                    <a:pt x="1276" y="344"/>
                    <a:pt x="1221" y="309"/>
                    <a:pt x="1160" y="285"/>
                  </a:cubicBezTo>
                  <a:cubicBezTo>
                    <a:pt x="1118" y="268"/>
                    <a:pt x="1074" y="260"/>
                    <a:pt x="1030" y="260"/>
                  </a:cubicBezTo>
                  <a:cubicBezTo>
                    <a:pt x="958" y="260"/>
                    <a:pt x="887" y="281"/>
                    <a:pt x="826" y="322"/>
                  </a:cubicBezTo>
                  <a:cubicBezTo>
                    <a:pt x="734" y="393"/>
                    <a:pt x="687" y="527"/>
                    <a:pt x="736" y="634"/>
                  </a:cubicBezTo>
                  <a:cubicBezTo>
                    <a:pt x="756" y="678"/>
                    <a:pt x="791" y="720"/>
                    <a:pt x="786" y="768"/>
                  </a:cubicBezTo>
                  <a:cubicBezTo>
                    <a:pt x="780" y="854"/>
                    <a:pt x="665" y="878"/>
                    <a:pt x="580" y="878"/>
                  </a:cubicBezTo>
                  <a:cubicBezTo>
                    <a:pt x="457" y="880"/>
                    <a:pt x="329" y="882"/>
                    <a:pt x="226" y="948"/>
                  </a:cubicBezTo>
                  <a:cubicBezTo>
                    <a:pt x="123" y="1014"/>
                    <a:pt x="68" y="1168"/>
                    <a:pt x="145" y="1260"/>
                  </a:cubicBezTo>
                  <a:cubicBezTo>
                    <a:pt x="174" y="1295"/>
                    <a:pt x="215" y="1315"/>
                    <a:pt x="246" y="1346"/>
                  </a:cubicBezTo>
                  <a:cubicBezTo>
                    <a:pt x="279" y="1376"/>
                    <a:pt x="301" y="1425"/>
                    <a:pt x="281" y="1464"/>
                  </a:cubicBezTo>
                  <a:cubicBezTo>
                    <a:pt x="270" y="1482"/>
                    <a:pt x="255" y="1497"/>
                    <a:pt x="237" y="1508"/>
                  </a:cubicBezTo>
                  <a:cubicBezTo>
                    <a:pt x="228" y="1514"/>
                    <a:pt x="218" y="1519"/>
                    <a:pt x="208" y="1524"/>
                  </a:cubicBezTo>
                  <a:lnTo>
                    <a:pt x="208" y="1524"/>
                  </a:lnTo>
                  <a:cubicBezTo>
                    <a:pt x="187" y="1518"/>
                    <a:pt x="164" y="1515"/>
                    <a:pt x="142" y="1515"/>
                  </a:cubicBezTo>
                  <a:cubicBezTo>
                    <a:pt x="88" y="1515"/>
                    <a:pt x="35" y="1533"/>
                    <a:pt x="0" y="1574"/>
                  </a:cubicBezTo>
                  <a:cubicBezTo>
                    <a:pt x="73" y="1574"/>
                    <a:pt x="143" y="1556"/>
                    <a:pt x="208" y="1524"/>
                  </a:cubicBezTo>
                  <a:lnTo>
                    <a:pt x="208" y="1524"/>
                  </a:lnTo>
                  <a:cubicBezTo>
                    <a:pt x="227" y="1528"/>
                    <a:pt x="245" y="1535"/>
                    <a:pt x="261" y="1543"/>
                  </a:cubicBezTo>
                  <a:cubicBezTo>
                    <a:pt x="347" y="1585"/>
                    <a:pt x="413" y="1660"/>
                    <a:pt x="488" y="1717"/>
                  </a:cubicBezTo>
                  <a:cubicBezTo>
                    <a:pt x="550" y="1764"/>
                    <a:pt x="625" y="1806"/>
                    <a:pt x="702" y="1806"/>
                  </a:cubicBezTo>
                  <a:cubicBezTo>
                    <a:pt x="718" y="1806"/>
                    <a:pt x="733" y="1804"/>
                    <a:pt x="749" y="1800"/>
                  </a:cubicBezTo>
                  <a:cubicBezTo>
                    <a:pt x="832" y="1778"/>
                    <a:pt x="889" y="1708"/>
                    <a:pt x="951" y="1647"/>
                  </a:cubicBezTo>
                  <a:cubicBezTo>
                    <a:pt x="1002" y="1594"/>
                    <a:pt x="1071" y="1544"/>
                    <a:pt x="1141" y="1544"/>
                  </a:cubicBezTo>
                  <a:cubicBezTo>
                    <a:pt x="1153" y="1544"/>
                    <a:pt x="1164" y="1545"/>
                    <a:pt x="1175" y="1548"/>
                  </a:cubicBezTo>
                  <a:cubicBezTo>
                    <a:pt x="1285" y="1574"/>
                    <a:pt x="1320" y="1706"/>
                    <a:pt x="1384" y="1798"/>
                  </a:cubicBezTo>
                  <a:cubicBezTo>
                    <a:pt x="1449" y="1895"/>
                    <a:pt x="1568" y="1948"/>
                    <a:pt x="1685" y="1948"/>
                  </a:cubicBezTo>
                  <a:cubicBezTo>
                    <a:pt x="1779" y="1948"/>
                    <a:pt x="1872" y="1913"/>
                    <a:pt x="1933" y="1840"/>
                  </a:cubicBezTo>
                  <a:cubicBezTo>
                    <a:pt x="1983" y="1781"/>
                    <a:pt x="2007" y="1701"/>
                    <a:pt x="2058" y="1642"/>
                  </a:cubicBezTo>
                  <a:cubicBezTo>
                    <a:pt x="2093" y="1603"/>
                    <a:pt x="2148" y="1573"/>
                    <a:pt x="2199" y="1573"/>
                  </a:cubicBezTo>
                  <a:cubicBezTo>
                    <a:pt x="2222" y="1573"/>
                    <a:pt x="2245" y="1579"/>
                    <a:pt x="2264" y="1594"/>
                  </a:cubicBezTo>
                  <a:cubicBezTo>
                    <a:pt x="2291" y="1616"/>
                    <a:pt x="2306" y="1649"/>
                    <a:pt x="2330" y="1675"/>
                  </a:cubicBezTo>
                  <a:cubicBezTo>
                    <a:pt x="2362" y="1709"/>
                    <a:pt x="2403" y="1723"/>
                    <a:pt x="2447" y="1723"/>
                  </a:cubicBezTo>
                  <a:cubicBezTo>
                    <a:pt x="2529" y="1723"/>
                    <a:pt x="2622" y="1674"/>
                    <a:pt x="2682" y="1611"/>
                  </a:cubicBezTo>
                  <a:cubicBezTo>
                    <a:pt x="2851" y="1434"/>
                    <a:pt x="2912" y="1185"/>
                    <a:pt x="2965" y="948"/>
                  </a:cubicBezTo>
                  <a:cubicBezTo>
                    <a:pt x="2993" y="825"/>
                    <a:pt x="3051" y="608"/>
                    <a:pt x="2925" y="588"/>
                  </a:cubicBezTo>
                  <a:cubicBezTo>
                    <a:pt x="2613" y="535"/>
                    <a:pt x="2603" y="322"/>
                    <a:pt x="2541" y="237"/>
                  </a:cubicBezTo>
                  <a:cubicBezTo>
                    <a:pt x="2445" y="97"/>
                    <a:pt x="2281" y="1"/>
                    <a:pt x="211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4"/>
            <p:cNvSpPr/>
            <p:nvPr/>
          </p:nvSpPr>
          <p:spPr>
            <a:xfrm>
              <a:off x="5710700" y="1158125"/>
              <a:ext cx="59250" cy="92300"/>
            </a:xfrm>
            <a:custGeom>
              <a:avLst/>
              <a:gdLst/>
              <a:ahLst/>
              <a:cxnLst/>
              <a:rect l="l" t="t" r="r" b="b"/>
              <a:pathLst>
                <a:path w="2370" h="3692" extrusionOk="0">
                  <a:moveTo>
                    <a:pt x="675" y="0"/>
                  </a:moveTo>
                  <a:cubicBezTo>
                    <a:pt x="635" y="0"/>
                    <a:pt x="595" y="8"/>
                    <a:pt x="556" y="24"/>
                  </a:cubicBezTo>
                  <a:cubicBezTo>
                    <a:pt x="450" y="70"/>
                    <a:pt x="380" y="174"/>
                    <a:pt x="303" y="261"/>
                  </a:cubicBezTo>
                  <a:cubicBezTo>
                    <a:pt x="236" y="336"/>
                    <a:pt x="145" y="404"/>
                    <a:pt x="50" y="404"/>
                  </a:cubicBezTo>
                  <a:cubicBezTo>
                    <a:pt x="34" y="404"/>
                    <a:pt x="17" y="402"/>
                    <a:pt x="0" y="398"/>
                  </a:cubicBezTo>
                  <a:lnTo>
                    <a:pt x="0" y="398"/>
                  </a:lnTo>
                  <a:lnTo>
                    <a:pt x="253" y="1164"/>
                  </a:lnTo>
                  <a:cubicBezTo>
                    <a:pt x="272" y="1145"/>
                    <a:pt x="297" y="1137"/>
                    <a:pt x="323" y="1137"/>
                  </a:cubicBezTo>
                  <a:cubicBezTo>
                    <a:pt x="388" y="1137"/>
                    <a:pt x="460" y="1191"/>
                    <a:pt x="474" y="1261"/>
                  </a:cubicBezTo>
                  <a:cubicBezTo>
                    <a:pt x="494" y="1357"/>
                    <a:pt x="441" y="1454"/>
                    <a:pt x="380" y="1531"/>
                  </a:cubicBezTo>
                  <a:cubicBezTo>
                    <a:pt x="318" y="1610"/>
                    <a:pt x="246" y="1682"/>
                    <a:pt x="220" y="1779"/>
                  </a:cubicBezTo>
                  <a:cubicBezTo>
                    <a:pt x="215" y="1790"/>
                    <a:pt x="215" y="1801"/>
                    <a:pt x="217" y="1814"/>
                  </a:cubicBezTo>
                  <a:cubicBezTo>
                    <a:pt x="222" y="1834"/>
                    <a:pt x="244" y="1847"/>
                    <a:pt x="264" y="1858"/>
                  </a:cubicBezTo>
                  <a:lnTo>
                    <a:pt x="584" y="2027"/>
                  </a:lnTo>
                  <a:cubicBezTo>
                    <a:pt x="600" y="2034"/>
                    <a:pt x="611" y="2045"/>
                    <a:pt x="617" y="2058"/>
                  </a:cubicBezTo>
                  <a:cubicBezTo>
                    <a:pt x="622" y="2075"/>
                    <a:pt x="617" y="2093"/>
                    <a:pt x="606" y="2106"/>
                  </a:cubicBezTo>
                  <a:cubicBezTo>
                    <a:pt x="543" y="2227"/>
                    <a:pt x="505" y="2359"/>
                    <a:pt x="499" y="2493"/>
                  </a:cubicBezTo>
                  <a:cubicBezTo>
                    <a:pt x="492" y="2523"/>
                    <a:pt x="501" y="2554"/>
                    <a:pt x="518" y="2578"/>
                  </a:cubicBezTo>
                  <a:cubicBezTo>
                    <a:pt x="531" y="2591"/>
                    <a:pt x="545" y="2596"/>
                    <a:pt x="561" y="2596"/>
                  </a:cubicBezTo>
                  <a:cubicBezTo>
                    <a:pt x="598" y="2596"/>
                    <a:pt x="640" y="2565"/>
                    <a:pt x="657" y="2528"/>
                  </a:cubicBezTo>
                  <a:cubicBezTo>
                    <a:pt x="679" y="2475"/>
                    <a:pt x="679" y="2414"/>
                    <a:pt x="707" y="2363"/>
                  </a:cubicBezTo>
                  <a:cubicBezTo>
                    <a:pt x="742" y="2307"/>
                    <a:pt x="803" y="2275"/>
                    <a:pt x="867" y="2275"/>
                  </a:cubicBezTo>
                  <a:cubicBezTo>
                    <a:pt x="884" y="2275"/>
                    <a:pt x="901" y="2277"/>
                    <a:pt x="918" y="2282"/>
                  </a:cubicBezTo>
                  <a:cubicBezTo>
                    <a:pt x="999" y="2306"/>
                    <a:pt x="1063" y="2365"/>
                    <a:pt x="1094" y="2442"/>
                  </a:cubicBezTo>
                  <a:cubicBezTo>
                    <a:pt x="1193" y="2666"/>
                    <a:pt x="1041" y="2921"/>
                    <a:pt x="797" y="2941"/>
                  </a:cubicBezTo>
                  <a:cubicBezTo>
                    <a:pt x="777" y="2941"/>
                    <a:pt x="758" y="2945"/>
                    <a:pt x="740" y="2954"/>
                  </a:cubicBezTo>
                  <a:cubicBezTo>
                    <a:pt x="723" y="2969"/>
                    <a:pt x="712" y="2987"/>
                    <a:pt x="707" y="3009"/>
                  </a:cubicBezTo>
                  <a:cubicBezTo>
                    <a:pt x="635" y="3228"/>
                    <a:pt x="615" y="3463"/>
                    <a:pt x="652" y="3692"/>
                  </a:cubicBezTo>
                  <a:cubicBezTo>
                    <a:pt x="769" y="3422"/>
                    <a:pt x="1094" y="3329"/>
                    <a:pt x="1333" y="3160"/>
                  </a:cubicBezTo>
                  <a:cubicBezTo>
                    <a:pt x="1656" y="2925"/>
                    <a:pt x="1825" y="2534"/>
                    <a:pt x="1777" y="2139"/>
                  </a:cubicBezTo>
                  <a:cubicBezTo>
                    <a:pt x="1770" y="2086"/>
                    <a:pt x="1759" y="2032"/>
                    <a:pt x="1775" y="1981"/>
                  </a:cubicBezTo>
                  <a:cubicBezTo>
                    <a:pt x="1801" y="1902"/>
                    <a:pt x="1884" y="1854"/>
                    <a:pt x="1963" y="1827"/>
                  </a:cubicBezTo>
                  <a:cubicBezTo>
                    <a:pt x="2045" y="1801"/>
                    <a:pt x="2130" y="1786"/>
                    <a:pt x="2196" y="1735"/>
                  </a:cubicBezTo>
                  <a:cubicBezTo>
                    <a:pt x="2370" y="1599"/>
                    <a:pt x="2299" y="1322"/>
                    <a:pt x="2082" y="1285"/>
                  </a:cubicBezTo>
                  <a:cubicBezTo>
                    <a:pt x="2049" y="1278"/>
                    <a:pt x="2012" y="1280"/>
                    <a:pt x="1983" y="1261"/>
                  </a:cubicBezTo>
                  <a:cubicBezTo>
                    <a:pt x="1911" y="1212"/>
                    <a:pt x="1955" y="1098"/>
                    <a:pt x="2021" y="1041"/>
                  </a:cubicBezTo>
                  <a:cubicBezTo>
                    <a:pt x="2084" y="984"/>
                    <a:pt x="2168" y="927"/>
                    <a:pt x="2168" y="841"/>
                  </a:cubicBezTo>
                  <a:cubicBezTo>
                    <a:pt x="2168" y="742"/>
                    <a:pt x="2055" y="691"/>
                    <a:pt x="1953" y="691"/>
                  </a:cubicBezTo>
                  <a:cubicBezTo>
                    <a:pt x="1939" y="691"/>
                    <a:pt x="1926" y="692"/>
                    <a:pt x="1913" y="694"/>
                  </a:cubicBezTo>
                  <a:cubicBezTo>
                    <a:pt x="1867" y="701"/>
                    <a:pt x="1817" y="712"/>
                    <a:pt x="1770" y="712"/>
                  </a:cubicBezTo>
                  <a:cubicBezTo>
                    <a:pt x="1730" y="712"/>
                    <a:pt x="1693" y="704"/>
                    <a:pt x="1663" y="679"/>
                  </a:cubicBezTo>
                  <a:cubicBezTo>
                    <a:pt x="1586" y="611"/>
                    <a:pt x="1625" y="481"/>
                    <a:pt x="1590" y="384"/>
                  </a:cubicBezTo>
                  <a:cubicBezTo>
                    <a:pt x="1556" y="307"/>
                    <a:pt x="1482" y="263"/>
                    <a:pt x="1405" y="263"/>
                  </a:cubicBezTo>
                  <a:cubicBezTo>
                    <a:pt x="1372" y="263"/>
                    <a:pt x="1338" y="271"/>
                    <a:pt x="1307" y="288"/>
                  </a:cubicBezTo>
                  <a:cubicBezTo>
                    <a:pt x="1291" y="299"/>
                    <a:pt x="1276" y="310"/>
                    <a:pt x="1258" y="319"/>
                  </a:cubicBezTo>
                  <a:cubicBezTo>
                    <a:pt x="1247" y="323"/>
                    <a:pt x="1235" y="325"/>
                    <a:pt x="1224" y="325"/>
                  </a:cubicBezTo>
                  <a:cubicBezTo>
                    <a:pt x="1161" y="325"/>
                    <a:pt x="1103" y="263"/>
                    <a:pt x="1059" y="209"/>
                  </a:cubicBezTo>
                  <a:cubicBezTo>
                    <a:pt x="963" y="94"/>
                    <a:pt x="818" y="0"/>
                    <a:pt x="67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4"/>
            <p:cNvSpPr/>
            <p:nvPr/>
          </p:nvSpPr>
          <p:spPr>
            <a:xfrm>
              <a:off x="5408950" y="1388750"/>
              <a:ext cx="197750" cy="284125"/>
            </a:xfrm>
            <a:custGeom>
              <a:avLst/>
              <a:gdLst/>
              <a:ahLst/>
              <a:cxnLst/>
              <a:rect l="l" t="t" r="r" b="b"/>
              <a:pathLst>
                <a:path w="7910" h="11365" extrusionOk="0">
                  <a:moveTo>
                    <a:pt x="7812" y="0"/>
                  </a:moveTo>
                  <a:cubicBezTo>
                    <a:pt x="7795" y="0"/>
                    <a:pt x="7778" y="7"/>
                    <a:pt x="7763" y="23"/>
                  </a:cubicBezTo>
                  <a:cubicBezTo>
                    <a:pt x="4594" y="3300"/>
                    <a:pt x="3338" y="7910"/>
                    <a:pt x="92" y="11142"/>
                  </a:cubicBezTo>
                  <a:cubicBezTo>
                    <a:pt x="0" y="11234"/>
                    <a:pt x="90" y="11365"/>
                    <a:pt x="190" y="11365"/>
                  </a:cubicBezTo>
                  <a:cubicBezTo>
                    <a:pt x="219" y="11365"/>
                    <a:pt x="250" y="11354"/>
                    <a:pt x="277" y="11327"/>
                  </a:cubicBezTo>
                  <a:cubicBezTo>
                    <a:pt x="3512" y="8090"/>
                    <a:pt x="4893" y="3568"/>
                    <a:pt x="7864" y="124"/>
                  </a:cubicBezTo>
                  <a:cubicBezTo>
                    <a:pt x="7910" y="71"/>
                    <a:pt x="7864" y="0"/>
                    <a:pt x="7812"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4"/>
            <p:cNvSpPr/>
            <p:nvPr/>
          </p:nvSpPr>
          <p:spPr>
            <a:xfrm>
              <a:off x="5399250" y="1390275"/>
              <a:ext cx="181125" cy="281450"/>
            </a:xfrm>
            <a:custGeom>
              <a:avLst/>
              <a:gdLst/>
              <a:ahLst/>
              <a:cxnLst/>
              <a:rect l="l" t="t" r="r" b="b"/>
              <a:pathLst>
                <a:path w="7245" h="11258" extrusionOk="0">
                  <a:moveTo>
                    <a:pt x="92" y="0"/>
                  </a:moveTo>
                  <a:cubicBezTo>
                    <a:pt x="47" y="0"/>
                    <a:pt x="0" y="55"/>
                    <a:pt x="30" y="100"/>
                  </a:cubicBezTo>
                  <a:cubicBezTo>
                    <a:pt x="1216" y="1967"/>
                    <a:pt x="2525" y="3755"/>
                    <a:pt x="3709" y="5624"/>
                  </a:cubicBezTo>
                  <a:cubicBezTo>
                    <a:pt x="4280" y="6529"/>
                    <a:pt x="4837" y="7440"/>
                    <a:pt x="5380" y="8360"/>
                  </a:cubicBezTo>
                  <a:cubicBezTo>
                    <a:pt x="5931" y="9296"/>
                    <a:pt x="6399" y="10335"/>
                    <a:pt x="7031" y="11215"/>
                  </a:cubicBezTo>
                  <a:cubicBezTo>
                    <a:pt x="7053" y="11244"/>
                    <a:pt x="7087" y="11258"/>
                    <a:pt x="7121" y="11258"/>
                  </a:cubicBezTo>
                  <a:cubicBezTo>
                    <a:pt x="7184" y="11258"/>
                    <a:pt x="7244" y="11212"/>
                    <a:pt x="7216" y="11136"/>
                  </a:cubicBezTo>
                  <a:cubicBezTo>
                    <a:pt x="6829" y="10161"/>
                    <a:pt x="6199" y="9239"/>
                    <a:pt x="5667" y="8336"/>
                  </a:cubicBezTo>
                  <a:cubicBezTo>
                    <a:pt x="5103" y="7381"/>
                    <a:pt x="4525" y="6432"/>
                    <a:pt x="3930" y="5496"/>
                  </a:cubicBezTo>
                  <a:cubicBezTo>
                    <a:pt x="2747" y="3630"/>
                    <a:pt x="1541" y="1732"/>
                    <a:pt x="135" y="21"/>
                  </a:cubicBezTo>
                  <a:cubicBezTo>
                    <a:pt x="123" y="6"/>
                    <a:pt x="108" y="0"/>
                    <a:pt x="92" y="0"/>
                  </a:cubicBezTo>
                  <a:close/>
                </a:path>
              </a:pathLst>
            </a:custGeom>
            <a:solidFill>
              <a:srgbClr val="89BD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4"/>
            <p:cNvSpPr/>
            <p:nvPr/>
          </p:nvSpPr>
          <p:spPr>
            <a:xfrm>
              <a:off x="5364675" y="1379925"/>
              <a:ext cx="287350" cy="25450"/>
            </a:xfrm>
            <a:custGeom>
              <a:avLst/>
              <a:gdLst/>
              <a:ahLst/>
              <a:cxnLst/>
              <a:rect l="l" t="t" r="r" b="b"/>
              <a:pathLst>
                <a:path w="11494" h="1018" extrusionOk="0">
                  <a:moveTo>
                    <a:pt x="11421" y="1"/>
                  </a:moveTo>
                  <a:lnTo>
                    <a:pt x="23" y="97"/>
                  </a:lnTo>
                  <a:lnTo>
                    <a:pt x="1" y="558"/>
                  </a:lnTo>
                  <a:lnTo>
                    <a:pt x="11493" y="1017"/>
                  </a:lnTo>
                  <a:lnTo>
                    <a:pt x="11493" y="1017"/>
                  </a:lnTo>
                  <a:lnTo>
                    <a:pt x="11421" y="1"/>
                  </a:ln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8" name="Google Shape;588;p4"/>
          <p:cNvSpPr txBox="1">
            <a:spLocks noGrp="1"/>
          </p:cNvSpPr>
          <p:nvPr>
            <p:ph type="ctrTitle"/>
          </p:nvPr>
        </p:nvSpPr>
        <p:spPr>
          <a:xfrm flipH="1">
            <a:off x="2154975" y="1577700"/>
            <a:ext cx="5129100" cy="1988100"/>
          </a:xfrm>
          <a:prstGeom prst="rect">
            <a:avLst/>
          </a:prstGeom>
          <a:noFill/>
          <a:ln>
            <a:noFill/>
          </a:ln>
        </p:spPr>
        <p:txBody>
          <a:bodyPr spcFirstLastPara="1" wrap="square" lIns="91425" tIns="91425" rIns="91425" bIns="91425" anchor="t" anchorCtr="0">
            <a:noAutofit/>
          </a:bodyPr>
          <a:lstStyle/>
          <a:p>
            <a:pPr algn="ctr"/>
            <a:r>
              <a:rPr lang="es" sz="1700" b="1" u="sng" dirty="0" err="1">
                <a:latin typeface="Josefin Slab"/>
                <a:ea typeface="Josefin Slab"/>
                <a:cs typeface="Josefin Slab"/>
                <a:sym typeface="Josefin Slab"/>
              </a:rPr>
              <a:t>Every</a:t>
            </a:r>
            <a:r>
              <a:rPr lang="es" sz="1700" b="1" u="sng" dirty="0">
                <a:latin typeface="Josefin Slab"/>
                <a:ea typeface="Josefin Slab"/>
                <a:cs typeface="Josefin Slab"/>
                <a:sym typeface="Josefin Slab"/>
              </a:rPr>
              <a:t> </a:t>
            </a:r>
            <a:r>
              <a:rPr lang="es" sz="1700" b="1" u="sng" dirty="0" err="1">
                <a:latin typeface="Josefin Slab"/>
                <a:ea typeface="Josefin Slab"/>
                <a:cs typeface="Josefin Slab"/>
                <a:sym typeface="Josefin Slab"/>
              </a:rPr>
              <a:t>first</a:t>
            </a:r>
            <a:r>
              <a:rPr lang="es" sz="1700" b="1" u="sng" dirty="0">
                <a:latin typeface="Josefin Slab"/>
                <a:ea typeface="Josefin Slab"/>
                <a:cs typeface="Josefin Slab"/>
                <a:sym typeface="Josefin Slab"/>
              </a:rPr>
              <a:t> </a:t>
            </a:r>
            <a:r>
              <a:rPr lang="es" sz="1700" b="1" u="sng" dirty="0" err="1">
                <a:latin typeface="Josefin Slab"/>
                <a:ea typeface="Josefin Slab"/>
                <a:cs typeface="Josefin Slab"/>
                <a:sym typeface="Josefin Slab"/>
              </a:rPr>
              <a:t>Monday</a:t>
            </a:r>
            <a:r>
              <a:rPr lang="es" sz="1700" b="1" u="sng" dirty="0">
                <a:latin typeface="Josefin Slab"/>
                <a:ea typeface="Josefin Slab"/>
                <a:cs typeface="Josefin Slab"/>
                <a:sym typeface="Josefin Slab"/>
              </a:rPr>
              <a:t> </a:t>
            </a:r>
            <a:r>
              <a:rPr lang="es" sz="1700" b="1" u="sng" dirty="0" err="1">
                <a:latin typeface="Josefin Slab"/>
                <a:ea typeface="Josefin Slab"/>
                <a:cs typeface="Josefin Slab"/>
                <a:sym typeface="Josefin Slab"/>
              </a:rPr>
              <a:t>of</a:t>
            </a:r>
            <a:r>
              <a:rPr lang="es" sz="1700" b="1" u="sng" dirty="0">
                <a:latin typeface="Josefin Slab"/>
                <a:ea typeface="Josefin Slab"/>
                <a:cs typeface="Josefin Slab"/>
                <a:sym typeface="Josefin Slab"/>
              </a:rPr>
              <a:t> </a:t>
            </a:r>
            <a:r>
              <a:rPr lang="es" sz="1700" b="1" u="sng" dirty="0" err="1">
                <a:latin typeface="Josefin Slab"/>
                <a:ea typeface="Josefin Slab"/>
                <a:cs typeface="Josefin Slab"/>
                <a:sym typeface="Josefin Slab"/>
              </a:rPr>
              <a:t>the</a:t>
            </a:r>
            <a:r>
              <a:rPr lang="es" sz="1700" b="1" u="sng" dirty="0">
                <a:latin typeface="Josefin Slab"/>
                <a:ea typeface="Josefin Slab"/>
                <a:cs typeface="Josefin Slab"/>
                <a:sym typeface="Josefin Slab"/>
              </a:rPr>
              <a:t> </a:t>
            </a:r>
            <a:r>
              <a:rPr lang="es" sz="1700" b="1" u="sng" dirty="0" err="1">
                <a:latin typeface="Josefin Slab"/>
                <a:ea typeface="Josefin Slab"/>
                <a:cs typeface="Josefin Slab"/>
                <a:sym typeface="Josefin Slab"/>
              </a:rPr>
              <a:t>month</a:t>
            </a:r>
            <a:r>
              <a:rPr lang="es" sz="1700" b="1" u="sng" dirty="0">
                <a:latin typeface="Josefin Slab"/>
                <a:ea typeface="Josefin Slab"/>
                <a:cs typeface="Josefin Slab"/>
                <a:sym typeface="Josefin Slab"/>
              </a:rPr>
              <a:t> </a:t>
            </a:r>
            <a:endParaRPr sz="1700" b="1" u="sng">
              <a:latin typeface="Josefin Slab"/>
              <a:ea typeface="Josefin Slab"/>
              <a:cs typeface="Josefin Slab"/>
              <a:sym typeface="Josefin Slab"/>
            </a:endParaRPr>
          </a:p>
          <a:p>
            <a:pPr marL="0" lvl="0" indent="0" algn="ctr" rtl="0">
              <a:lnSpc>
                <a:spcPct val="100000"/>
              </a:lnSpc>
              <a:spcBef>
                <a:spcPts val="0"/>
              </a:spcBef>
              <a:spcAft>
                <a:spcPts val="0"/>
              </a:spcAft>
              <a:buSzPts val="1200"/>
              <a:buNone/>
            </a:pPr>
            <a:r>
              <a:rPr lang="es" sz="1700" b="1" u="sng" dirty="0" err="1">
                <a:latin typeface="Josefin Slab"/>
                <a:ea typeface="Josefin Slab"/>
                <a:cs typeface="Josefin Slab"/>
                <a:sym typeface="Josefin Slab"/>
              </a:rPr>
              <a:t>from</a:t>
            </a:r>
            <a:r>
              <a:rPr lang="es" sz="1700" b="1" u="sng" dirty="0">
                <a:latin typeface="Josefin Slab"/>
                <a:ea typeface="Josefin Slab"/>
                <a:cs typeface="Josefin Slab"/>
                <a:sym typeface="Josefin Slab"/>
              </a:rPr>
              <a:t> 5-6PM</a:t>
            </a:r>
            <a:endParaRPr sz="1700" b="1" u="sng">
              <a:latin typeface="Josefin Slab"/>
              <a:ea typeface="Josefin Slab"/>
              <a:cs typeface="Josefin Slab"/>
              <a:sym typeface="Josefin Slab"/>
            </a:endParaRPr>
          </a:p>
          <a:p>
            <a:pPr algn="ctr"/>
            <a:r>
              <a:rPr lang="es" sz="1700" b="1" dirty="0" err="1">
                <a:latin typeface="Josefin Slab"/>
                <a:ea typeface="Josefin Slab"/>
                <a:cs typeface="Josefin Slab"/>
                <a:sym typeface="Josefin Slab"/>
              </a:rPr>
              <a:t>Fall</a:t>
            </a:r>
            <a:r>
              <a:rPr lang="es" sz="1700" b="1" dirty="0">
                <a:latin typeface="Josefin Slab"/>
                <a:ea typeface="Josefin Slab"/>
                <a:cs typeface="Josefin Slab"/>
                <a:sym typeface="Josefin Slab"/>
              </a:rPr>
              <a:t> Dates – </a:t>
            </a:r>
            <a:r>
              <a:rPr lang="es" sz="1700" dirty="0">
                <a:latin typeface="Josefin Slab"/>
                <a:ea typeface="Josefin Slab"/>
                <a:cs typeface="Josefin Slab"/>
                <a:sym typeface="Josefin Slab"/>
              </a:rPr>
              <a:t>Sept 12th, </a:t>
            </a:r>
            <a:r>
              <a:rPr lang="es" sz="1700" dirty="0" err="1">
                <a:latin typeface="Josefin Slab"/>
                <a:ea typeface="Josefin Slab"/>
                <a:cs typeface="Josefin Slab"/>
                <a:sym typeface="Josefin Slab"/>
              </a:rPr>
              <a:t>October</a:t>
            </a:r>
            <a:r>
              <a:rPr lang="es" sz="1700" dirty="0">
                <a:latin typeface="Josefin Slab"/>
                <a:ea typeface="Josefin Slab"/>
                <a:cs typeface="Josefin Slab"/>
                <a:sym typeface="Josefin Slab"/>
              </a:rPr>
              <a:t> 3rd, </a:t>
            </a:r>
            <a:r>
              <a:rPr lang="es" sz="1700" dirty="0" err="1">
                <a:latin typeface="Josefin Slab"/>
                <a:ea typeface="Josefin Slab"/>
                <a:cs typeface="Josefin Slab"/>
                <a:sym typeface="Josefin Slab"/>
              </a:rPr>
              <a:t>November</a:t>
            </a:r>
            <a:r>
              <a:rPr lang="es" sz="1700" dirty="0">
                <a:latin typeface="Josefin Slab"/>
                <a:ea typeface="Josefin Slab"/>
                <a:cs typeface="Josefin Slab"/>
                <a:sym typeface="Josefin Slab"/>
              </a:rPr>
              <a:t> 7th, </a:t>
            </a:r>
            <a:r>
              <a:rPr lang="es" sz="1700" dirty="0" err="1">
                <a:latin typeface="Josefin Slab"/>
                <a:ea typeface="Josefin Slab"/>
                <a:cs typeface="Josefin Slab"/>
                <a:sym typeface="Josefin Slab"/>
              </a:rPr>
              <a:t>December</a:t>
            </a:r>
            <a:r>
              <a:rPr lang="es" sz="1700" dirty="0">
                <a:latin typeface="Josefin Slab"/>
                <a:ea typeface="Josefin Slab"/>
                <a:cs typeface="Josefin Slab"/>
                <a:sym typeface="Josefin Slab"/>
              </a:rPr>
              <a:t> 5th</a:t>
            </a:r>
          </a:p>
          <a:p>
            <a:pPr algn="ctr"/>
            <a:r>
              <a:rPr lang="es" sz="1700" b="1" dirty="0">
                <a:latin typeface="Josefin Slab"/>
              </a:rPr>
              <a:t>Links can be </a:t>
            </a:r>
            <a:r>
              <a:rPr lang="es" sz="1700" b="1" err="1">
                <a:latin typeface="Josefin Slab"/>
              </a:rPr>
              <a:t>found</a:t>
            </a:r>
            <a:r>
              <a:rPr lang="es" sz="1700" b="1" dirty="0">
                <a:latin typeface="Josefin Slab"/>
              </a:rPr>
              <a:t> in </a:t>
            </a:r>
            <a:r>
              <a:rPr lang="es" sz="1700" b="1" err="1">
                <a:latin typeface="Josefin Slab"/>
              </a:rPr>
              <a:t>the</a:t>
            </a:r>
            <a:r>
              <a:rPr lang="es" sz="1700" b="1" dirty="0">
                <a:latin typeface="Josefin Slab"/>
              </a:rPr>
              <a:t> </a:t>
            </a:r>
            <a:r>
              <a:rPr lang="es" sz="1700" b="1" err="1">
                <a:latin typeface="Josefin Slab"/>
              </a:rPr>
              <a:t>Daily</a:t>
            </a:r>
            <a:r>
              <a:rPr lang="es" sz="1700" b="1" dirty="0">
                <a:latin typeface="Josefin Slab"/>
              </a:rPr>
              <a:t> </a:t>
            </a:r>
            <a:r>
              <a:rPr lang="es" sz="1700" b="1" err="1">
                <a:latin typeface="Josefin Slab"/>
              </a:rPr>
              <a:t>Bulletin</a:t>
            </a:r>
            <a:r>
              <a:rPr lang="es" sz="1700" b="1" dirty="0">
                <a:latin typeface="Josefin Slab"/>
              </a:rPr>
              <a:t> and SGA </a:t>
            </a:r>
            <a:r>
              <a:rPr lang="es" sz="1700" b="1" err="1">
                <a:latin typeface="Josefin Slab"/>
              </a:rPr>
              <a:t>Website</a:t>
            </a:r>
            <a:endParaRPr lang="en-US" sz="1700"/>
          </a:p>
        </p:txBody>
      </p:sp>
      <p:pic>
        <p:nvPicPr>
          <p:cNvPr id="589" name="Google Shape;589;p4"/>
          <p:cNvPicPr preferRelativeResize="0"/>
          <p:nvPr/>
        </p:nvPicPr>
        <p:blipFill rotWithShape="1">
          <a:blip r:embed="rId3">
            <a:alphaModFix/>
          </a:blip>
          <a:srcRect/>
          <a:stretch/>
        </p:blipFill>
        <p:spPr>
          <a:xfrm>
            <a:off x="7169352" y="3118100"/>
            <a:ext cx="827100" cy="677699"/>
          </a:xfrm>
          <a:prstGeom prst="rect">
            <a:avLst/>
          </a:prstGeom>
          <a:noFill/>
          <a:ln>
            <a:noFill/>
          </a:ln>
        </p:spPr>
      </p:pic>
      <p:grpSp>
        <p:nvGrpSpPr>
          <p:cNvPr id="590" name="Google Shape;590;p4"/>
          <p:cNvGrpSpPr/>
          <p:nvPr/>
        </p:nvGrpSpPr>
        <p:grpSpPr>
          <a:xfrm>
            <a:off x="587151" y="842391"/>
            <a:ext cx="1463852" cy="2439434"/>
            <a:chOff x="6362575" y="3991175"/>
            <a:chExt cx="336425" cy="510075"/>
          </a:xfrm>
        </p:grpSpPr>
        <p:sp>
          <p:nvSpPr>
            <p:cNvPr id="591" name="Google Shape;591;p4"/>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4"/>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4"/>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4"/>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4"/>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4"/>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4"/>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4"/>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4"/>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4"/>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4"/>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4"/>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4"/>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0" name="Google Shape;610;p4"/>
          <p:cNvGrpSpPr/>
          <p:nvPr/>
        </p:nvGrpSpPr>
        <p:grpSpPr>
          <a:xfrm>
            <a:off x="5426907" y="4360766"/>
            <a:ext cx="486191" cy="485450"/>
            <a:chOff x="5721625" y="4984150"/>
            <a:chExt cx="196950" cy="196650"/>
          </a:xfrm>
        </p:grpSpPr>
        <p:sp>
          <p:nvSpPr>
            <p:cNvPr id="611" name="Google Shape;611;p4"/>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4"/>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4"/>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4"/>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4"/>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6" name="Google Shape;616;p4"/>
          <p:cNvGrpSpPr/>
          <p:nvPr/>
        </p:nvGrpSpPr>
        <p:grpSpPr>
          <a:xfrm rot="3560040">
            <a:off x="5816070" y="-963184"/>
            <a:ext cx="4729800" cy="4297328"/>
            <a:chOff x="6079904" y="2456146"/>
            <a:chExt cx="4730103" cy="4297603"/>
          </a:xfrm>
        </p:grpSpPr>
        <p:sp>
          <p:nvSpPr>
            <p:cNvPr id="617" name="Google Shape;617;p4"/>
            <p:cNvSpPr/>
            <p:nvPr/>
          </p:nvSpPr>
          <p:spPr>
            <a:xfrm rot="-9415098" flipH="1">
              <a:off x="6519905" y="3089536"/>
              <a:ext cx="3850102" cy="3030824"/>
            </a:xfrm>
            <a:custGeom>
              <a:avLst/>
              <a:gdLst/>
              <a:ahLst/>
              <a:cxnLst/>
              <a:rect l="l" t="t" r="r" b="b"/>
              <a:pathLst>
                <a:path w="22073" h="17376" extrusionOk="0">
                  <a:moveTo>
                    <a:pt x="1149" y="0"/>
                  </a:moveTo>
                  <a:cubicBezTo>
                    <a:pt x="1" y="0"/>
                    <a:pt x="975" y="2695"/>
                    <a:pt x="1358" y="3386"/>
                  </a:cubicBezTo>
                  <a:cubicBezTo>
                    <a:pt x="2198" y="4899"/>
                    <a:pt x="3524" y="6098"/>
                    <a:pt x="4943" y="7061"/>
                  </a:cubicBezTo>
                  <a:cubicBezTo>
                    <a:pt x="6771" y="8300"/>
                    <a:pt x="8801" y="9217"/>
                    <a:pt x="10658" y="10413"/>
                  </a:cubicBezTo>
                  <a:cubicBezTo>
                    <a:pt x="11457" y="10929"/>
                    <a:pt x="12230" y="11501"/>
                    <a:pt x="12866" y="12205"/>
                  </a:cubicBezTo>
                  <a:cubicBezTo>
                    <a:pt x="13900" y="13351"/>
                    <a:pt x="14533" y="14792"/>
                    <a:pt x="15350" y="16101"/>
                  </a:cubicBezTo>
                  <a:cubicBezTo>
                    <a:pt x="15612" y="16521"/>
                    <a:pt x="15913" y="16946"/>
                    <a:pt x="16354" y="17170"/>
                  </a:cubicBezTo>
                  <a:cubicBezTo>
                    <a:pt x="16670" y="17332"/>
                    <a:pt x="17026" y="17376"/>
                    <a:pt x="17384" y="17376"/>
                  </a:cubicBezTo>
                  <a:cubicBezTo>
                    <a:pt x="17538" y="17376"/>
                    <a:pt x="17691" y="17368"/>
                    <a:pt x="17843" y="17358"/>
                  </a:cubicBezTo>
                  <a:cubicBezTo>
                    <a:pt x="18720" y="17300"/>
                    <a:pt x="19595" y="17192"/>
                    <a:pt x="20459" y="17032"/>
                  </a:cubicBezTo>
                  <a:cubicBezTo>
                    <a:pt x="20939" y="16945"/>
                    <a:pt x="21463" y="16811"/>
                    <a:pt x="21742" y="16411"/>
                  </a:cubicBezTo>
                  <a:cubicBezTo>
                    <a:pt x="22072" y="15937"/>
                    <a:pt x="21926" y="15287"/>
                    <a:pt x="21702" y="14755"/>
                  </a:cubicBezTo>
                  <a:cubicBezTo>
                    <a:pt x="20625" y="12206"/>
                    <a:pt x="18172" y="10535"/>
                    <a:pt x="15740" y="9217"/>
                  </a:cubicBezTo>
                  <a:cubicBezTo>
                    <a:pt x="13914" y="8227"/>
                    <a:pt x="12030" y="7347"/>
                    <a:pt x="10191" y="6384"/>
                  </a:cubicBezTo>
                  <a:cubicBezTo>
                    <a:pt x="8553" y="5526"/>
                    <a:pt x="6939" y="4603"/>
                    <a:pt x="5465" y="3480"/>
                  </a:cubicBezTo>
                  <a:cubicBezTo>
                    <a:pt x="4223" y="2534"/>
                    <a:pt x="3150" y="816"/>
                    <a:pt x="1746" y="164"/>
                  </a:cubicBezTo>
                  <a:cubicBezTo>
                    <a:pt x="1502" y="51"/>
                    <a:pt x="1306" y="0"/>
                    <a:pt x="1149"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8" name="Google Shape;618;p4"/>
            <p:cNvGrpSpPr/>
            <p:nvPr/>
          </p:nvGrpSpPr>
          <p:grpSpPr>
            <a:xfrm>
              <a:off x="8320882" y="3662814"/>
              <a:ext cx="301490" cy="101203"/>
              <a:chOff x="8273257" y="3662814"/>
              <a:chExt cx="301490" cy="101203"/>
            </a:xfrm>
          </p:grpSpPr>
          <p:sp>
            <p:nvSpPr>
              <p:cNvPr id="619" name="Google Shape;619;p4"/>
              <p:cNvSpPr/>
              <p:nvPr/>
            </p:nvSpPr>
            <p:spPr>
              <a:xfrm>
                <a:off x="8412651" y="3672361"/>
                <a:ext cx="162096" cy="91656"/>
              </a:xfrm>
              <a:custGeom>
                <a:avLst/>
                <a:gdLst/>
                <a:ahLst/>
                <a:cxnLst/>
                <a:rect l="l" t="t" r="r" b="b"/>
                <a:pathLst>
                  <a:path w="764" h="432" extrusionOk="0">
                    <a:moveTo>
                      <a:pt x="693" y="0"/>
                    </a:moveTo>
                    <a:cubicBezTo>
                      <a:pt x="688" y="0"/>
                      <a:pt x="683" y="1"/>
                      <a:pt x="677" y="2"/>
                    </a:cubicBezTo>
                    <a:cubicBezTo>
                      <a:pt x="663" y="6"/>
                      <a:pt x="650" y="8"/>
                      <a:pt x="637" y="12"/>
                    </a:cubicBezTo>
                    <a:cubicBezTo>
                      <a:pt x="619" y="17"/>
                      <a:pt x="601" y="24"/>
                      <a:pt x="585" y="32"/>
                    </a:cubicBezTo>
                    <a:lnTo>
                      <a:pt x="507" y="69"/>
                    </a:lnTo>
                    <a:cubicBezTo>
                      <a:pt x="455" y="92"/>
                      <a:pt x="404" y="119"/>
                      <a:pt x="354" y="144"/>
                    </a:cubicBezTo>
                    <a:lnTo>
                      <a:pt x="46" y="298"/>
                    </a:lnTo>
                    <a:cubicBezTo>
                      <a:pt x="12" y="319"/>
                      <a:pt x="0" y="363"/>
                      <a:pt x="21" y="396"/>
                    </a:cubicBezTo>
                    <a:cubicBezTo>
                      <a:pt x="35" y="419"/>
                      <a:pt x="59" y="431"/>
                      <a:pt x="84" y="431"/>
                    </a:cubicBezTo>
                    <a:cubicBezTo>
                      <a:pt x="96" y="431"/>
                      <a:pt x="108" y="429"/>
                      <a:pt x="119" y="423"/>
                    </a:cubicBezTo>
                    <a:lnTo>
                      <a:pt x="431" y="276"/>
                    </a:lnTo>
                    <a:cubicBezTo>
                      <a:pt x="483" y="252"/>
                      <a:pt x="535" y="228"/>
                      <a:pt x="586" y="203"/>
                    </a:cubicBezTo>
                    <a:lnTo>
                      <a:pt x="660" y="166"/>
                    </a:lnTo>
                    <a:cubicBezTo>
                      <a:pt x="688" y="150"/>
                      <a:pt x="715" y="130"/>
                      <a:pt x="739" y="108"/>
                    </a:cubicBezTo>
                    <a:cubicBezTo>
                      <a:pt x="760" y="88"/>
                      <a:pt x="764" y="57"/>
                      <a:pt x="750" y="31"/>
                    </a:cubicBezTo>
                    <a:cubicBezTo>
                      <a:pt x="738" y="12"/>
                      <a:pt x="716" y="0"/>
                      <a:pt x="69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4"/>
              <p:cNvSpPr/>
              <p:nvPr/>
            </p:nvSpPr>
            <p:spPr>
              <a:xfrm>
                <a:off x="8273257" y="3662814"/>
                <a:ext cx="153821" cy="63226"/>
              </a:xfrm>
              <a:custGeom>
                <a:avLst/>
                <a:gdLst/>
                <a:ahLst/>
                <a:cxnLst/>
                <a:rect l="l" t="t" r="r" b="b"/>
                <a:pathLst>
                  <a:path w="725" h="298" extrusionOk="0">
                    <a:moveTo>
                      <a:pt x="675" y="0"/>
                    </a:moveTo>
                    <a:cubicBezTo>
                      <a:pt x="674" y="0"/>
                      <a:pt x="674" y="0"/>
                      <a:pt x="674" y="0"/>
                    </a:cubicBezTo>
                    <a:cubicBezTo>
                      <a:pt x="618" y="1"/>
                      <a:pt x="563" y="15"/>
                      <a:pt x="509" y="28"/>
                    </a:cubicBezTo>
                    <a:cubicBezTo>
                      <a:pt x="454" y="41"/>
                      <a:pt x="403" y="53"/>
                      <a:pt x="350" y="70"/>
                    </a:cubicBezTo>
                    <a:cubicBezTo>
                      <a:pt x="244" y="105"/>
                      <a:pt x="139" y="145"/>
                      <a:pt x="37" y="189"/>
                    </a:cubicBezTo>
                    <a:cubicBezTo>
                      <a:pt x="8" y="202"/>
                      <a:pt x="0" y="244"/>
                      <a:pt x="15" y="268"/>
                    </a:cubicBezTo>
                    <a:cubicBezTo>
                      <a:pt x="27" y="287"/>
                      <a:pt x="46" y="297"/>
                      <a:pt x="66" y="297"/>
                    </a:cubicBezTo>
                    <a:cubicBezTo>
                      <a:pt x="76" y="297"/>
                      <a:pt x="86" y="295"/>
                      <a:pt x="96" y="289"/>
                    </a:cubicBezTo>
                    <a:cubicBezTo>
                      <a:pt x="188" y="248"/>
                      <a:pt x="287" y="210"/>
                      <a:pt x="387" y="176"/>
                    </a:cubicBezTo>
                    <a:cubicBezTo>
                      <a:pt x="436" y="159"/>
                      <a:pt x="486" y="141"/>
                      <a:pt x="535" y="123"/>
                    </a:cubicBezTo>
                    <a:cubicBezTo>
                      <a:pt x="588" y="108"/>
                      <a:pt x="641" y="90"/>
                      <a:pt x="692" y="68"/>
                    </a:cubicBezTo>
                    <a:cubicBezTo>
                      <a:pt x="725" y="52"/>
                      <a:pt x="708" y="0"/>
                      <a:pt x="67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1" name="Google Shape;621;p4"/>
            <p:cNvGrpSpPr/>
            <p:nvPr/>
          </p:nvGrpSpPr>
          <p:grpSpPr>
            <a:xfrm>
              <a:off x="7235032" y="4603489"/>
              <a:ext cx="301490" cy="101203"/>
              <a:chOff x="8273257" y="3662814"/>
              <a:chExt cx="301490" cy="101203"/>
            </a:xfrm>
          </p:grpSpPr>
          <p:sp>
            <p:nvSpPr>
              <p:cNvPr id="622" name="Google Shape;622;p4"/>
              <p:cNvSpPr/>
              <p:nvPr/>
            </p:nvSpPr>
            <p:spPr>
              <a:xfrm>
                <a:off x="8412651" y="3672361"/>
                <a:ext cx="162096" cy="91656"/>
              </a:xfrm>
              <a:custGeom>
                <a:avLst/>
                <a:gdLst/>
                <a:ahLst/>
                <a:cxnLst/>
                <a:rect l="l" t="t" r="r" b="b"/>
                <a:pathLst>
                  <a:path w="764" h="432" extrusionOk="0">
                    <a:moveTo>
                      <a:pt x="693" y="0"/>
                    </a:moveTo>
                    <a:cubicBezTo>
                      <a:pt x="688" y="0"/>
                      <a:pt x="683" y="1"/>
                      <a:pt x="677" y="2"/>
                    </a:cubicBezTo>
                    <a:cubicBezTo>
                      <a:pt x="663" y="6"/>
                      <a:pt x="650" y="8"/>
                      <a:pt x="637" y="12"/>
                    </a:cubicBezTo>
                    <a:cubicBezTo>
                      <a:pt x="619" y="17"/>
                      <a:pt x="601" y="24"/>
                      <a:pt x="585" y="32"/>
                    </a:cubicBezTo>
                    <a:lnTo>
                      <a:pt x="507" y="69"/>
                    </a:lnTo>
                    <a:cubicBezTo>
                      <a:pt x="455" y="92"/>
                      <a:pt x="404" y="119"/>
                      <a:pt x="354" y="144"/>
                    </a:cubicBezTo>
                    <a:lnTo>
                      <a:pt x="46" y="298"/>
                    </a:lnTo>
                    <a:cubicBezTo>
                      <a:pt x="12" y="319"/>
                      <a:pt x="0" y="363"/>
                      <a:pt x="21" y="396"/>
                    </a:cubicBezTo>
                    <a:cubicBezTo>
                      <a:pt x="35" y="419"/>
                      <a:pt x="59" y="431"/>
                      <a:pt x="84" y="431"/>
                    </a:cubicBezTo>
                    <a:cubicBezTo>
                      <a:pt x="96" y="431"/>
                      <a:pt x="108" y="429"/>
                      <a:pt x="119" y="423"/>
                    </a:cubicBezTo>
                    <a:lnTo>
                      <a:pt x="431" y="276"/>
                    </a:lnTo>
                    <a:cubicBezTo>
                      <a:pt x="483" y="252"/>
                      <a:pt x="535" y="228"/>
                      <a:pt x="586" y="203"/>
                    </a:cubicBezTo>
                    <a:lnTo>
                      <a:pt x="660" y="166"/>
                    </a:lnTo>
                    <a:cubicBezTo>
                      <a:pt x="688" y="150"/>
                      <a:pt x="715" y="130"/>
                      <a:pt x="739" y="108"/>
                    </a:cubicBezTo>
                    <a:cubicBezTo>
                      <a:pt x="760" y="88"/>
                      <a:pt x="764" y="57"/>
                      <a:pt x="750" y="31"/>
                    </a:cubicBezTo>
                    <a:cubicBezTo>
                      <a:pt x="738" y="12"/>
                      <a:pt x="716" y="0"/>
                      <a:pt x="69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4"/>
              <p:cNvSpPr/>
              <p:nvPr/>
            </p:nvSpPr>
            <p:spPr>
              <a:xfrm>
                <a:off x="8273257" y="3662814"/>
                <a:ext cx="153821" cy="63226"/>
              </a:xfrm>
              <a:custGeom>
                <a:avLst/>
                <a:gdLst/>
                <a:ahLst/>
                <a:cxnLst/>
                <a:rect l="l" t="t" r="r" b="b"/>
                <a:pathLst>
                  <a:path w="725" h="298" extrusionOk="0">
                    <a:moveTo>
                      <a:pt x="675" y="0"/>
                    </a:moveTo>
                    <a:cubicBezTo>
                      <a:pt x="674" y="0"/>
                      <a:pt x="674" y="0"/>
                      <a:pt x="674" y="0"/>
                    </a:cubicBezTo>
                    <a:cubicBezTo>
                      <a:pt x="618" y="1"/>
                      <a:pt x="563" y="15"/>
                      <a:pt x="509" y="28"/>
                    </a:cubicBezTo>
                    <a:cubicBezTo>
                      <a:pt x="454" y="41"/>
                      <a:pt x="403" y="53"/>
                      <a:pt x="350" y="70"/>
                    </a:cubicBezTo>
                    <a:cubicBezTo>
                      <a:pt x="244" y="105"/>
                      <a:pt x="139" y="145"/>
                      <a:pt x="37" y="189"/>
                    </a:cubicBezTo>
                    <a:cubicBezTo>
                      <a:pt x="8" y="202"/>
                      <a:pt x="0" y="244"/>
                      <a:pt x="15" y="268"/>
                    </a:cubicBezTo>
                    <a:cubicBezTo>
                      <a:pt x="27" y="287"/>
                      <a:pt x="46" y="297"/>
                      <a:pt x="66" y="297"/>
                    </a:cubicBezTo>
                    <a:cubicBezTo>
                      <a:pt x="76" y="297"/>
                      <a:pt x="86" y="295"/>
                      <a:pt x="96" y="289"/>
                    </a:cubicBezTo>
                    <a:cubicBezTo>
                      <a:pt x="188" y="248"/>
                      <a:pt x="287" y="210"/>
                      <a:pt x="387" y="176"/>
                    </a:cubicBezTo>
                    <a:cubicBezTo>
                      <a:pt x="436" y="159"/>
                      <a:pt x="486" y="141"/>
                      <a:pt x="535" y="123"/>
                    </a:cubicBezTo>
                    <a:cubicBezTo>
                      <a:pt x="588" y="108"/>
                      <a:pt x="641" y="90"/>
                      <a:pt x="692" y="68"/>
                    </a:cubicBezTo>
                    <a:cubicBezTo>
                      <a:pt x="725" y="52"/>
                      <a:pt x="708" y="0"/>
                      <a:pt x="67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24" name="Google Shape;624;p4"/>
          <p:cNvSpPr txBox="1">
            <a:spLocks noGrp="1"/>
          </p:cNvSpPr>
          <p:nvPr>
            <p:ph type="ctrTitle" idx="4294967295"/>
          </p:nvPr>
        </p:nvSpPr>
        <p:spPr>
          <a:xfrm>
            <a:off x="2316000" y="387600"/>
            <a:ext cx="4518300" cy="57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2"/>
              </a:buClr>
              <a:buSzPts val="2800"/>
              <a:buFont typeface="Chelsea Market"/>
              <a:buNone/>
            </a:pPr>
            <a:r>
              <a:rPr lang="es" sz="3100" b="0" i="0" u="none" strike="noStrike" cap="none">
                <a:solidFill>
                  <a:schemeClr val="accent2"/>
                </a:solidFill>
                <a:latin typeface="Chelsea Market"/>
                <a:ea typeface="Chelsea Market"/>
                <a:cs typeface="Chelsea Market"/>
                <a:sym typeface="Chelsea Market"/>
              </a:rPr>
              <a:t>SGA General Body Meetings </a:t>
            </a:r>
            <a:endParaRPr sz="3100" b="0" i="0" u="none" strike="noStrike" cap="none">
              <a:solidFill>
                <a:schemeClr val="accent2"/>
              </a:solidFill>
              <a:latin typeface="Chelsea Market"/>
              <a:ea typeface="Chelsea Market"/>
              <a:cs typeface="Chelsea Market"/>
              <a:sym typeface="Chelsea Market"/>
            </a:endParaRPr>
          </a:p>
        </p:txBody>
      </p:sp>
      <p:cxnSp>
        <p:nvCxnSpPr>
          <p:cNvPr id="625" name="Google Shape;625;p4"/>
          <p:cNvCxnSpPr/>
          <p:nvPr/>
        </p:nvCxnSpPr>
        <p:spPr>
          <a:xfrm rot="10800000" flipH="1">
            <a:off x="3190950" y="1582350"/>
            <a:ext cx="2822400" cy="7200"/>
          </a:xfrm>
          <a:prstGeom prst="straightConnector1">
            <a:avLst/>
          </a:prstGeom>
          <a:noFill/>
          <a:ln w="19050" cap="flat" cmpd="sng">
            <a:solidFill>
              <a:schemeClr val="accent1"/>
            </a:solidFill>
            <a:prstDash val="dash"/>
            <a:round/>
            <a:headEnd type="none" w="sm" len="sm"/>
            <a:tailEnd type="none" w="sm" len="sm"/>
          </a:ln>
        </p:spPr>
      </p:cxnSp>
      <p:pic>
        <p:nvPicPr>
          <p:cNvPr id="626" name="Google Shape;626;p4"/>
          <p:cNvPicPr preferRelativeResize="0"/>
          <p:nvPr/>
        </p:nvPicPr>
        <p:blipFill rotWithShape="1">
          <a:blip r:embed="rId4">
            <a:alphaModFix/>
          </a:blip>
          <a:srcRect/>
          <a:stretch/>
        </p:blipFill>
        <p:spPr>
          <a:xfrm>
            <a:off x="7618000" y="2785527"/>
            <a:ext cx="630649" cy="925024"/>
          </a:xfrm>
          <a:prstGeom prst="rect">
            <a:avLst/>
          </a:prstGeom>
          <a:noFill/>
          <a:ln>
            <a:noFill/>
          </a:ln>
        </p:spPr>
      </p:pic>
      <p:sp>
        <p:nvSpPr>
          <p:cNvPr id="2" name="TextBox 1">
            <a:extLst>
              <a:ext uri="{FF2B5EF4-FFF2-40B4-BE49-F238E27FC236}">
                <a16:creationId xmlns:a16="http://schemas.microsoft.com/office/drawing/2014/main" id="{95722985-6DE4-454F-6122-E6EE42093C5A}"/>
              </a:ext>
            </a:extLst>
          </p:cNvPr>
          <p:cNvSpPr txBox="1"/>
          <p:nvPr/>
        </p:nvSpPr>
        <p:spPr>
          <a:xfrm>
            <a:off x="409574" y="3367088"/>
            <a:ext cx="28098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4"/>
                </a:solidFill>
                <a:latin typeface="Josefin Slab"/>
              </a:rPr>
              <a:t>Follow us on Instagram!</a:t>
            </a:r>
          </a:p>
          <a:p>
            <a:r>
              <a:rPr lang="en-US" sz="1600" b="1" dirty="0">
                <a:solidFill>
                  <a:schemeClr val="accent4"/>
                </a:solidFill>
                <a:latin typeface="Josefin Slab"/>
              </a:rPr>
              <a:t>@umbsswsga</a:t>
            </a:r>
          </a:p>
        </p:txBody>
      </p:sp>
      <p:pic>
        <p:nvPicPr>
          <p:cNvPr id="3" name="Picture 3" descr="Icon&#10;&#10;Description automatically generated">
            <a:extLst>
              <a:ext uri="{FF2B5EF4-FFF2-40B4-BE49-F238E27FC236}">
                <a16:creationId xmlns:a16="http://schemas.microsoft.com/office/drawing/2014/main" id="{ED45DC58-9B5C-C54A-59E6-C46102E47C31}"/>
              </a:ext>
            </a:extLst>
          </p:cNvPr>
          <p:cNvPicPr>
            <a:picLocks noChangeAspect="1"/>
          </p:cNvPicPr>
          <p:nvPr/>
        </p:nvPicPr>
        <p:blipFill>
          <a:blip r:embed="rId5"/>
          <a:stretch>
            <a:fillRect/>
          </a:stretch>
        </p:blipFill>
        <p:spPr>
          <a:xfrm>
            <a:off x="852488" y="4043363"/>
            <a:ext cx="895350" cy="8953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
          <p:cNvSpPr txBox="1">
            <a:spLocks noGrp="1"/>
          </p:cNvSpPr>
          <p:nvPr>
            <p:ph type="title" idx="4"/>
          </p:nvPr>
        </p:nvSpPr>
        <p:spPr>
          <a:xfrm>
            <a:off x="498850" y="540000"/>
            <a:ext cx="8019300" cy="89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2900"/>
              <a:t>DREAM Disability Justice</a:t>
            </a:r>
            <a:endParaRPr sz="2900"/>
          </a:p>
          <a:p>
            <a:pPr marL="0" lvl="0" indent="0" algn="ctr" rtl="0">
              <a:lnSpc>
                <a:spcPct val="100000"/>
              </a:lnSpc>
              <a:spcBef>
                <a:spcPts val="0"/>
              </a:spcBef>
              <a:spcAft>
                <a:spcPts val="0"/>
              </a:spcAft>
              <a:buSzPts val="2400"/>
              <a:buNone/>
            </a:pPr>
            <a:r>
              <a:rPr lang="es" sz="3100" b="1" i="1"/>
              <a:t>DREAM</a:t>
            </a:r>
            <a:endParaRPr sz="3100" b="1" i="1"/>
          </a:p>
        </p:txBody>
      </p:sp>
      <p:grpSp>
        <p:nvGrpSpPr>
          <p:cNvPr id="632" name="Google Shape;632;p5"/>
          <p:cNvGrpSpPr/>
          <p:nvPr/>
        </p:nvGrpSpPr>
        <p:grpSpPr>
          <a:xfrm>
            <a:off x="8120225" y="4135301"/>
            <a:ext cx="890185" cy="675108"/>
            <a:chOff x="4725044" y="4077175"/>
            <a:chExt cx="398900" cy="347475"/>
          </a:xfrm>
        </p:grpSpPr>
        <p:sp>
          <p:nvSpPr>
            <p:cNvPr id="633" name="Google Shape;633;p5"/>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5"/>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5"/>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5"/>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5"/>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5"/>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5"/>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40" name="Google Shape;640;p5"/>
          <p:cNvGrpSpPr/>
          <p:nvPr/>
        </p:nvGrpSpPr>
        <p:grpSpPr>
          <a:xfrm>
            <a:off x="-427395" y="4438289"/>
            <a:ext cx="3188703" cy="867033"/>
            <a:chOff x="1296625" y="5272425"/>
            <a:chExt cx="751450" cy="204325"/>
          </a:xfrm>
        </p:grpSpPr>
        <p:sp>
          <p:nvSpPr>
            <p:cNvPr id="641" name="Google Shape;641;p5"/>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5"/>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5"/>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4" name="Google Shape;644;p5"/>
          <p:cNvSpPr txBox="1">
            <a:spLocks noGrp="1"/>
          </p:cNvSpPr>
          <p:nvPr>
            <p:ph type="subTitle" idx="1"/>
          </p:nvPr>
        </p:nvSpPr>
        <p:spPr>
          <a:xfrm flipH="1">
            <a:off x="179475" y="1592000"/>
            <a:ext cx="5949300" cy="269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es" sz="1500" b="1"/>
              <a:t>Mission</a:t>
            </a:r>
            <a:r>
              <a:rPr lang="es" sz="1500"/>
              <a:t>:</a:t>
            </a:r>
            <a:endParaRPr sz="1500"/>
          </a:p>
          <a:p>
            <a:pPr marL="0" lvl="0" indent="0" algn="l" rtl="0">
              <a:lnSpc>
                <a:spcPct val="100000"/>
              </a:lnSpc>
              <a:spcBef>
                <a:spcPts val="0"/>
              </a:spcBef>
              <a:spcAft>
                <a:spcPts val="0"/>
              </a:spcAft>
              <a:buSzPts val="1100"/>
              <a:buNone/>
            </a:pPr>
            <a:r>
              <a:rPr lang="es" sz="1500"/>
              <a:t>DREAM endeavors to create an inclusive and supportive community and to promote disability justice at the University of Maryland School of Social Work and in the community at large.  We strive to engage individuals with disabilities and their allies in respectful and compassionate discourse to promote greater awareness and inclusion of disability on campus. We aim to advance disability justice by recognizing the diversity of disability, along with the various cultural and systemic barriers faced by persons with disabilities. Through education and advocacy, we work to break down structural barriers and advance the inclusion of persons with disabilities within the School of Social Work, the social work profession, and our communities.</a:t>
            </a:r>
            <a:endParaRPr sz="1500"/>
          </a:p>
          <a:p>
            <a:pPr marL="0" lvl="0" indent="0" algn="ctr"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r>
              <a:rPr lang="es" sz="1500" b="1"/>
              <a:t>Email</a:t>
            </a:r>
            <a:r>
              <a:rPr lang="es" sz="1500"/>
              <a:t>: DREAM@ssw.umaryland.edu</a:t>
            </a:r>
            <a:endParaRPr sz="1500"/>
          </a:p>
          <a:p>
            <a:pPr marL="0" lvl="0" indent="0" algn="ctr"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endParaRPr/>
          </a:p>
        </p:txBody>
      </p:sp>
      <p:grpSp>
        <p:nvGrpSpPr>
          <p:cNvPr id="645" name="Google Shape;645;p5"/>
          <p:cNvGrpSpPr/>
          <p:nvPr/>
        </p:nvGrpSpPr>
        <p:grpSpPr>
          <a:xfrm>
            <a:off x="7312882" y="4438297"/>
            <a:ext cx="422458" cy="421814"/>
            <a:chOff x="5721625" y="4984150"/>
            <a:chExt cx="196950" cy="196650"/>
          </a:xfrm>
        </p:grpSpPr>
        <p:sp>
          <p:nvSpPr>
            <p:cNvPr id="646" name="Google Shape;646;p5"/>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5"/>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5"/>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5"/>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5"/>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51" name="Google Shape;651;p5" descr="Disability Logo Stock Illustrations – 3,746 Disability Logo Stock  Illustrations, Vectors &amp; Clipart - Dreamstime"/>
          <p:cNvPicPr preferRelativeResize="0"/>
          <p:nvPr/>
        </p:nvPicPr>
        <p:blipFill rotWithShape="1">
          <a:blip r:embed="rId3">
            <a:alphaModFix/>
          </a:blip>
          <a:srcRect/>
          <a:stretch/>
        </p:blipFill>
        <p:spPr>
          <a:xfrm>
            <a:off x="7477726" y="0"/>
            <a:ext cx="1653625" cy="1440212"/>
          </a:xfrm>
          <a:prstGeom prst="rect">
            <a:avLst/>
          </a:prstGeom>
          <a:noFill/>
          <a:ln>
            <a:noFill/>
          </a:ln>
        </p:spPr>
      </p:pic>
      <p:grpSp>
        <p:nvGrpSpPr>
          <p:cNvPr id="652" name="Google Shape;652;p5"/>
          <p:cNvGrpSpPr/>
          <p:nvPr/>
        </p:nvGrpSpPr>
        <p:grpSpPr>
          <a:xfrm>
            <a:off x="-1146295" y="-1060507"/>
            <a:ext cx="7924225" cy="2960105"/>
            <a:chOff x="1163125" y="4466300"/>
            <a:chExt cx="1482050" cy="573875"/>
          </a:xfrm>
        </p:grpSpPr>
        <p:sp>
          <p:nvSpPr>
            <p:cNvPr id="653" name="Google Shape;653;p5"/>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5"/>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5"/>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5"/>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5"/>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5"/>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5"/>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5"/>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62" name="Google Shape;662;p5" descr="Is it time to change the disability symbol? - Visualise Training and  Consultancy"/>
          <p:cNvPicPr preferRelativeResize="0"/>
          <p:nvPr/>
        </p:nvPicPr>
        <p:blipFill rotWithShape="1">
          <a:blip r:embed="rId4">
            <a:alphaModFix/>
          </a:blip>
          <a:srcRect/>
          <a:stretch/>
        </p:blipFill>
        <p:spPr>
          <a:xfrm>
            <a:off x="1" y="-24250"/>
            <a:ext cx="1521425" cy="1541400"/>
          </a:xfrm>
          <a:prstGeom prst="rect">
            <a:avLst/>
          </a:prstGeom>
          <a:noFill/>
          <a:ln>
            <a:noFill/>
          </a:ln>
        </p:spPr>
      </p:pic>
      <p:sp>
        <p:nvSpPr>
          <p:cNvPr id="663" name="Google Shape;663;p5"/>
          <p:cNvSpPr txBox="1">
            <a:spLocks noGrp="1"/>
          </p:cNvSpPr>
          <p:nvPr>
            <p:ph type="subTitle" idx="1"/>
          </p:nvPr>
        </p:nvSpPr>
        <p:spPr>
          <a:xfrm flipH="1">
            <a:off x="6687834" y="1899598"/>
            <a:ext cx="1803073" cy="234358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es" sz="1500" b="1" u="sng" dirty="0"/>
              <a:t>Student Leaders:</a:t>
            </a:r>
            <a:endParaRPr u="sng" dirty="0"/>
          </a:p>
          <a:p>
            <a:pPr marL="0" lvl="0" indent="0" algn="ctr" rtl="0">
              <a:lnSpc>
                <a:spcPct val="100000"/>
              </a:lnSpc>
              <a:spcBef>
                <a:spcPts val="0"/>
              </a:spcBef>
              <a:spcAft>
                <a:spcPts val="0"/>
              </a:spcAft>
              <a:buSzPts val="1100"/>
              <a:buNone/>
            </a:pPr>
            <a:endParaRPr lang="es" dirty="0"/>
          </a:p>
          <a:p>
            <a:pPr marL="0" lvl="0" indent="0" algn="ctr" rtl="0">
              <a:lnSpc>
                <a:spcPct val="100000"/>
              </a:lnSpc>
              <a:spcBef>
                <a:spcPts val="0"/>
              </a:spcBef>
              <a:spcAft>
                <a:spcPts val="0"/>
              </a:spcAft>
              <a:buSzPts val="1100"/>
              <a:buNone/>
            </a:pPr>
            <a:r>
              <a:rPr lang="es" sz="1500" dirty="0"/>
              <a:t>Libby Nuss</a:t>
            </a:r>
            <a:endParaRPr sz="1500" dirty="0"/>
          </a:p>
          <a:p>
            <a:pPr marL="0" indent="0"/>
            <a:r>
              <a:rPr lang="es" sz="1500" dirty="0"/>
              <a:t>Jillian Ginsberg</a:t>
            </a:r>
          </a:p>
          <a:p>
            <a:pPr marL="0" indent="0"/>
            <a:r>
              <a:rPr lang="es" sz="1500" dirty="0"/>
              <a:t>Sheena Ogee</a:t>
            </a:r>
          </a:p>
          <a:p>
            <a:pPr marL="0" indent="0"/>
            <a:endParaRPr lang="es" sz="1500" dirty="0"/>
          </a:p>
          <a:p>
            <a:pPr marL="0" indent="0"/>
            <a:endParaRPr lang="es" sz="1500" dirty="0"/>
          </a:p>
        </p:txBody>
      </p:sp>
      <p:sp>
        <p:nvSpPr>
          <p:cNvPr id="664" name="Google Shape;664;p5"/>
          <p:cNvSpPr txBox="1"/>
          <p:nvPr/>
        </p:nvSpPr>
        <p:spPr>
          <a:xfrm>
            <a:off x="6313075" y="3743913"/>
            <a:ext cx="2383800" cy="50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Josefin Slab"/>
              <a:ea typeface="Josefin Slab"/>
              <a:cs typeface="Josefin Slab"/>
              <a:sym typeface="Josefin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pic>
        <p:nvPicPr>
          <p:cNvPr id="669" name="Google Shape;669;p6"/>
          <p:cNvPicPr preferRelativeResize="0"/>
          <p:nvPr/>
        </p:nvPicPr>
        <p:blipFill rotWithShape="1">
          <a:blip r:embed="rId3">
            <a:alphaModFix/>
          </a:blip>
          <a:srcRect l="18914" t="17066" r="17653" b="15425"/>
          <a:stretch/>
        </p:blipFill>
        <p:spPr>
          <a:xfrm>
            <a:off x="3493062" y="0"/>
            <a:ext cx="2225100" cy="2368015"/>
          </a:xfrm>
          <a:prstGeom prst="rect">
            <a:avLst/>
          </a:prstGeom>
          <a:noFill/>
          <a:ln>
            <a:noFill/>
          </a:ln>
        </p:spPr>
      </p:pic>
      <p:sp>
        <p:nvSpPr>
          <p:cNvPr id="670" name="Google Shape;670;p6"/>
          <p:cNvSpPr txBox="1"/>
          <p:nvPr/>
        </p:nvSpPr>
        <p:spPr>
          <a:xfrm>
            <a:off x="3025713" y="2196850"/>
            <a:ext cx="3236700" cy="178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 sz="2000" b="1" i="0" u="none" strike="noStrike" cap="none">
                <a:solidFill>
                  <a:srgbClr val="000000"/>
                </a:solidFill>
                <a:latin typeface="Nunito"/>
                <a:ea typeface="Nunito"/>
                <a:cs typeface="Nunito"/>
                <a:sym typeface="Nunito"/>
              </a:rPr>
              <a:t>Mission:</a:t>
            </a:r>
            <a:endParaRPr sz="2000" b="1" i="0" u="none" strike="noStrike" cap="none">
              <a:solidFill>
                <a:srgbClr val="000000"/>
              </a:solidFill>
              <a:latin typeface="Nunito"/>
              <a:ea typeface="Nunito"/>
              <a:cs typeface="Nunito"/>
              <a:sym typeface="Nunito"/>
            </a:endParaRPr>
          </a:p>
          <a:p>
            <a:pPr marL="0" marR="0" lvl="0" indent="0" algn="ctr" rtl="0">
              <a:lnSpc>
                <a:spcPct val="100000"/>
              </a:lnSpc>
              <a:spcBef>
                <a:spcPts val="0"/>
              </a:spcBef>
              <a:spcAft>
                <a:spcPts val="0"/>
              </a:spcAft>
              <a:buClr>
                <a:srgbClr val="000000"/>
              </a:buClr>
              <a:buSzPts val="1400"/>
              <a:buFont typeface="Arial"/>
              <a:buNone/>
            </a:pPr>
            <a:r>
              <a:rPr lang="es" sz="1400" b="1" i="0" u="none" strike="noStrike" cap="none">
                <a:solidFill>
                  <a:srgbClr val="000000"/>
                </a:solidFill>
                <a:latin typeface="Nunito"/>
                <a:ea typeface="Nunito"/>
                <a:cs typeface="Nunito"/>
                <a:sym typeface="Nunito"/>
              </a:rPr>
              <a:t>A student organization fighting for an equitable and anti-oppressive environment through an abolitionist and decolonizing lens. </a:t>
            </a:r>
            <a:endParaRPr sz="1400" b="1" i="0" u="none" strike="noStrike" cap="none">
              <a:solidFill>
                <a:srgbClr val="000000"/>
              </a:solidFill>
              <a:latin typeface="Nunito"/>
              <a:ea typeface="Nunito"/>
              <a:cs typeface="Nunito"/>
              <a:sym typeface="Nunito"/>
            </a:endParaRPr>
          </a:p>
        </p:txBody>
      </p:sp>
      <p:pic>
        <p:nvPicPr>
          <p:cNvPr id="671" name="Google Shape;671;p6"/>
          <p:cNvPicPr preferRelativeResize="0"/>
          <p:nvPr/>
        </p:nvPicPr>
        <p:blipFill rotWithShape="1">
          <a:blip r:embed="rId4">
            <a:alphaModFix/>
          </a:blip>
          <a:srcRect l="17643" t="36832" r="19521" b="15069"/>
          <a:stretch/>
        </p:blipFill>
        <p:spPr>
          <a:xfrm>
            <a:off x="3045000" y="3451600"/>
            <a:ext cx="3053998" cy="889500"/>
          </a:xfrm>
          <a:prstGeom prst="rect">
            <a:avLst/>
          </a:prstGeom>
          <a:noFill/>
          <a:ln>
            <a:noFill/>
          </a:ln>
        </p:spPr>
      </p:pic>
      <p:sp>
        <p:nvSpPr>
          <p:cNvPr id="672" name="Google Shape;672;p6"/>
          <p:cNvSpPr txBox="1">
            <a:spLocks noGrp="1"/>
          </p:cNvSpPr>
          <p:nvPr>
            <p:ph type="body" idx="1"/>
          </p:nvPr>
        </p:nvSpPr>
        <p:spPr>
          <a:xfrm>
            <a:off x="311700" y="4521400"/>
            <a:ext cx="8598600" cy="460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r>
              <a:rPr lang="es" sz="1400" dirty="0">
                <a:solidFill>
                  <a:srgbClr val="FFFFFF"/>
                </a:solidFill>
                <a:latin typeface="Roboto"/>
                <a:ea typeface="Roboto"/>
                <a:cs typeface="Roboto"/>
                <a:sym typeface="Roboto"/>
              </a:rPr>
              <a:t>Email: aowg@ssw.umaryland.edu</a:t>
            </a:r>
            <a:endParaRPr lang="en-US" dirty="0">
              <a:solidFill>
                <a:srgbClr val="FFFFFF"/>
              </a:solidFill>
            </a:endParaRPr>
          </a:p>
        </p:txBody>
      </p:sp>
      <p:sp>
        <p:nvSpPr>
          <p:cNvPr id="673" name="Google Shape;673;p6"/>
          <p:cNvSpPr txBox="1"/>
          <p:nvPr/>
        </p:nvSpPr>
        <p:spPr>
          <a:xfrm>
            <a:off x="0" y="2677450"/>
            <a:ext cx="2700900" cy="411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 sz="2500" b="1" i="0" u="none" strike="noStrike" cap="none">
                <a:solidFill>
                  <a:srgbClr val="FF0000"/>
                </a:solidFill>
                <a:latin typeface="Nunito"/>
                <a:ea typeface="Nunito"/>
                <a:cs typeface="Nunito"/>
                <a:sym typeface="Nunito"/>
              </a:rPr>
              <a:t>Leaders needed!</a:t>
            </a:r>
            <a:endParaRPr sz="1900" b="1" i="0" u="none" strike="noStrike" cap="none">
              <a:solidFill>
                <a:srgbClr val="FF0000"/>
              </a:solidFill>
              <a:latin typeface="Nunito"/>
              <a:ea typeface="Nunito"/>
              <a:cs typeface="Nunito"/>
              <a:sym typeface="Nunito"/>
            </a:endParaRPr>
          </a:p>
        </p:txBody>
      </p:sp>
      <p:sp>
        <p:nvSpPr>
          <p:cNvPr id="674" name="Google Shape;674;p6"/>
          <p:cNvSpPr txBox="1"/>
          <p:nvPr/>
        </p:nvSpPr>
        <p:spPr>
          <a:xfrm>
            <a:off x="6399100" y="134625"/>
            <a:ext cx="2418900" cy="409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 sz="1500" b="1" i="0" u="none" strike="noStrike" cap="none" dirty="0" err="1">
                <a:solidFill>
                  <a:schemeClr val="accent4"/>
                </a:solidFill>
                <a:latin typeface="Josefin Slab"/>
                <a:ea typeface="Josefin Slab"/>
                <a:cs typeface="Josefin Slab"/>
                <a:sym typeface="Josefin Slab"/>
              </a:rPr>
              <a:t>Our</a:t>
            </a:r>
            <a:r>
              <a:rPr lang="es" sz="1500" b="1" i="0" u="none" strike="noStrike" cap="none" dirty="0">
                <a:solidFill>
                  <a:schemeClr val="accent4"/>
                </a:solidFill>
                <a:latin typeface="Josefin Slab"/>
                <a:ea typeface="Josefin Slab"/>
                <a:cs typeface="Josefin Slab"/>
                <a:sym typeface="Josefin Slab"/>
              </a:rPr>
              <a:t> </a:t>
            </a:r>
            <a:r>
              <a:rPr lang="es" sz="1500" b="1" i="0" u="none" strike="noStrike" cap="none" dirty="0" err="1">
                <a:solidFill>
                  <a:schemeClr val="accent4"/>
                </a:solidFill>
                <a:latin typeface="Josefin Slab"/>
                <a:ea typeface="Josefin Slab"/>
                <a:cs typeface="Josefin Slab"/>
                <a:sym typeface="Josefin Slab"/>
              </a:rPr>
              <a:t>goals</a:t>
            </a:r>
            <a:r>
              <a:rPr lang="es" sz="1500" b="1" i="0" u="none" strike="noStrike" cap="none" dirty="0">
                <a:solidFill>
                  <a:schemeClr val="accent4"/>
                </a:solidFill>
                <a:latin typeface="Josefin Slab"/>
                <a:ea typeface="Josefin Slab"/>
                <a:cs typeface="Josefin Slab"/>
                <a:sym typeface="Josefin Slab"/>
              </a:rPr>
              <a:t>:</a:t>
            </a:r>
            <a:endParaRPr sz="1500" b="1" i="0" u="none" strike="noStrike" cap="none">
              <a:solidFill>
                <a:schemeClr val="accent4"/>
              </a:solidFill>
              <a:latin typeface="Josefin Slab"/>
              <a:ea typeface="Josefin Slab"/>
              <a:cs typeface="Josefin Slab"/>
              <a:sym typeface="Josefin Slab"/>
            </a:endParaRPr>
          </a:p>
          <a:p>
            <a:pPr marL="133350">
              <a:spcBef>
                <a:spcPts val="1000"/>
              </a:spcBef>
              <a:buClr>
                <a:schemeClr val="accent4"/>
              </a:buClr>
              <a:buSzPts val="1500"/>
            </a:pPr>
            <a:r>
              <a:rPr lang="es" sz="1500" dirty="0">
                <a:solidFill>
                  <a:schemeClr val="accent4"/>
                </a:solidFill>
                <a:latin typeface="Josefin Slab"/>
                <a:ea typeface="Josefin Slab"/>
                <a:cs typeface="Josefin Slab"/>
                <a:sym typeface="Josefin Slab"/>
              </a:rPr>
              <a:t>1.  </a:t>
            </a:r>
            <a:r>
              <a:rPr lang="es" sz="1500" i="0" u="none" strike="noStrike" cap="none" dirty="0" err="1">
                <a:solidFill>
                  <a:schemeClr val="accent4"/>
                </a:solidFill>
                <a:latin typeface="Josefin Slab"/>
                <a:ea typeface="Josefin Slab"/>
                <a:cs typeface="Josefin Slab"/>
                <a:sym typeface="Josefin Slab"/>
              </a:rPr>
              <a:t>Make</a:t>
            </a:r>
            <a:r>
              <a:rPr lang="es" sz="1500" i="0" u="none" strike="noStrike" cap="none" dirty="0">
                <a:solidFill>
                  <a:schemeClr val="accent4"/>
                </a:solidFill>
                <a:latin typeface="Josefin Slab"/>
                <a:ea typeface="Josefin Slab"/>
                <a:cs typeface="Josefin Slab"/>
                <a:sym typeface="Josefin Slab"/>
              </a:rPr>
              <a:t> SSW </a:t>
            </a:r>
            <a:r>
              <a:rPr lang="es" sz="1500" i="0" u="none" strike="noStrike" cap="none" dirty="0" err="1">
                <a:solidFill>
                  <a:schemeClr val="accent4"/>
                </a:solidFill>
                <a:latin typeface="Josefin Slab"/>
                <a:ea typeface="Josefin Slab"/>
                <a:cs typeface="Josefin Slab"/>
                <a:sym typeface="Josefin Slab"/>
              </a:rPr>
              <a:t>curriculum</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totally</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anti-oppressive</a:t>
            </a:r>
            <a:r>
              <a:rPr lang="es" sz="1500" i="0" u="none" strike="noStrike" cap="none" dirty="0">
                <a:solidFill>
                  <a:schemeClr val="accent4"/>
                </a:solidFill>
                <a:latin typeface="Josefin Slab"/>
                <a:ea typeface="Josefin Slab"/>
                <a:cs typeface="Josefin Slab"/>
                <a:sym typeface="Josefin Slab"/>
              </a:rPr>
              <a:t> and </a:t>
            </a:r>
            <a:r>
              <a:rPr lang="es" sz="1500" i="0" u="none" strike="noStrike" cap="none" dirty="0" err="1">
                <a:solidFill>
                  <a:schemeClr val="accent4"/>
                </a:solidFill>
                <a:latin typeface="Josefin Slab"/>
                <a:ea typeface="Josefin Slab"/>
                <a:cs typeface="Josefin Slab"/>
                <a:sym typeface="Josefin Slab"/>
              </a:rPr>
              <a:t>eliminate</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diversity</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option</a:t>
            </a:r>
            <a:r>
              <a:rPr lang="es" sz="1500" i="0" u="none" strike="noStrike" cap="none" dirty="0">
                <a:solidFill>
                  <a:schemeClr val="accent4"/>
                </a:solidFill>
                <a:latin typeface="Josefin Slab"/>
                <a:ea typeface="Josefin Slab"/>
                <a:cs typeface="Josefin Slab"/>
                <a:sym typeface="Josefin Slab"/>
              </a:rPr>
              <a:t>.</a:t>
            </a:r>
            <a:r>
              <a:rPr lang="es" sz="1500" dirty="0">
                <a:solidFill>
                  <a:schemeClr val="accent4"/>
                </a:solidFill>
                <a:latin typeface="Josefin Slab"/>
                <a:ea typeface="Josefin Slab"/>
                <a:cs typeface="Josefin Slab"/>
                <a:sym typeface="Josefin Slab"/>
              </a:rPr>
              <a:t> </a:t>
            </a:r>
            <a:endParaRPr sz="1500" i="0" u="none" strike="noStrike" cap="none">
              <a:solidFill>
                <a:schemeClr val="accent4"/>
              </a:solidFill>
              <a:latin typeface="Josefin Slab"/>
              <a:ea typeface="Josefin Slab"/>
              <a:cs typeface="Josefin Slab"/>
            </a:endParaRPr>
          </a:p>
          <a:p>
            <a:pPr marL="133350">
              <a:spcBef>
                <a:spcPts val="1000"/>
              </a:spcBef>
              <a:buClr>
                <a:schemeClr val="accent4"/>
              </a:buClr>
              <a:buSzPts val="1500"/>
            </a:pPr>
            <a:r>
              <a:rPr lang="es" sz="1500" dirty="0">
                <a:solidFill>
                  <a:schemeClr val="accent4"/>
                </a:solidFill>
                <a:latin typeface="Josefin Slab"/>
                <a:ea typeface="Josefin Slab"/>
                <a:cs typeface="Josefin Slab"/>
                <a:sym typeface="Josefin Slab"/>
              </a:rPr>
              <a:t>2.  </a:t>
            </a:r>
            <a:r>
              <a:rPr lang="es" sz="1500" i="0" u="none" strike="noStrike" cap="none" dirty="0" err="1">
                <a:solidFill>
                  <a:schemeClr val="accent4"/>
                </a:solidFill>
                <a:latin typeface="Josefin Slab"/>
                <a:ea typeface="Josefin Slab"/>
                <a:cs typeface="Josefin Slab"/>
                <a:sym typeface="Josefin Slab"/>
              </a:rPr>
              <a:t>Facilitate</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space</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for</a:t>
            </a:r>
            <a:r>
              <a:rPr lang="es" sz="1500" i="0" u="none" strike="noStrike" cap="none" dirty="0">
                <a:solidFill>
                  <a:schemeClr val="accent4"/>
                </a:solidFill>
                <a:latin typeface="Josefin Slab"/>
                <a:ea typeface="Josefin Slab"/>
                <a:cs typeface="Josefin Slab"/>
                <a:sym typeface="Josefin Slab"/>
              </a:rPr>
              <a:t> transformative </a:t>
            </a:r>
            <a:r>
              <a:rPr lang="es" sz="1500" i="0" u="none" strike="noStrike" cap="none" dirty="0" err="1">
                <a:solidFill>
                  <a:schemeClr val="accent4"/>
                </a:solidFill>
                <a:latin typeface="Josefin Slab"/>
                <a:ea typeface="Josefin Slab"/>
                <a:cs typeface="Josefin Slab"/>
                <a:sym typeface="Josefin Slab"/>
              </a:rPr>
              <a:t>justice</a:t>
            </a:r>
            <a:r>
              <a:rPr lang="es" sz="1500" i="0" u="none" strike="noStrike" cap="none" dirty="0">
                <a:solidFill>
                  <a:schemeClr val="accent4"/>
                </a:solidFill>
                <a:latin typeface="Josefin Slab"/>
                <a:ea typeface="Josefin Slab"/>
                <a:cs typeface="Josefin Slab"/>
                <a:sym typeface="Josefin Slab"/>
              </a:rPr>
              <a:t> in </a:t>
            </a:r>
            <a:r>
              <a:rPr lang="es" sz="1500" i="0" u="none" strike="noStrike" cap="none" dirty="0" err="1">
                <a:solidFill>
                  <a:schemeClr val="accent4"/>
                </a:solidFill>
                <a:latin typeface="Josefin Slab"/>
                <a:ea typeface="Josefin Slab"/>
                <a:cs typeface="Josefin Slab"/>
                <a:sym typeface="Josefin Slab"/>
              </a:rPr>
              <a:t>thinking</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about</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prisons</a:t>
            </a:r>
            <a:r>
              <a:rPr lang="es" sz="1500" i="0" u="none" strike="noStrike" cap="none" dirty="0">
                <a:solidFill>
                  <a:schemeClr val="accent4"/>
                </a:solidFill>
                <a:latin typeface="Josefin Slab"/>
                <a:ea typeface="Josefin Slab"/>
                <a:cs typeface="Josefin Slab"/>
                <a:sym typeface="Josefin Slab"/>
              </a:rPr>
              <a:t> and </a:t>
            </a:r>
            <a:r>
              <a:rPr lang="es" sz="1500" i="0" u="none" strike="noStrike" cap="none" dirty="0" err="1">
                <a:solidFill>
                  <a:schemeClr val="accent4"/>
                </a:solidFill>
                <a:latin typeface="Josefin Slab"/>
                <a:ea typeface="Josefin Slab"/>
                <a:cs typeface="Josefin Slab"/>
                <a:sym typeface="Josefin Slab"/>
              </a:rPr>
              <a:t>police</a:t>
            </a:r>
            <a:r>
              <a:rPr lang="es" sz="1500" i="0" u="none" strike="noStrike" cap="none" dirty="0">
                <a:solidFill>
                  <a:schemeClr val="accent4"/>
                </a:solidFill>
                <a:latin typeface="Josefin Slab"/>
                <a:ea typeface="Josefin Slab"/>
                <a:cs typeface="Josefin Slab"/>
                <a:sym typeface="Josefin Slab"/>
              </a:rPr>
              <a:t>.</a:t>
            </a:r>
            <a:r>
              <a:rPr lang="es" sz="1500" dirty="0">
                <a:solidFill>
                  <a:schemeClr val="accent4"/>
                </a:solidFill>
                <a:latin typeface="Josefin Slab"/>
                <a:ea typeface="Josefin Slab"/>
                <a:cs typeface="Josefin Slab"/>
                <a:sym typeface="Josefin Slab"/>
              </a:rPr>
              <a:t> </a:t>
            </a:r>
            <a:endParaRPr sz="1500" i="0" u="none" strike="noStrike" cap="none">
              <a:solidFill>
                <a:schemeClr val="accent4"/>
              </a:solidFill>
              <a:latin typeface="Josefin Slab"/>
              <a:ea typeface="Josefin Slab"/>
              <a:cs typeface="Josefin Slab"/>
            </a:endParaRPr>
          </a:p>
          <a:p>
            <a:pPr marL="457200" marR="0" lvl="0" indent="0" algn="l" rtl="0">
              <a:lnSpc>
                <a:spcPct val="100000"/>
              </a:lnSpc>
              <a:spcBef>
                <a:spcPts val="0"/>
              </a:spcBef>
              <a:spcAft>
                <a:spcPts val="0"/>
              </a:spcAft>
              <a:buClr>
                <a:srgbClr val="000000"/>
              </a:buClr>
              <a:buSzPts val="1400"/>
              <a:buFont typeface="Arial"/>
              <a:buNone/>
            </a:pPr>
            <a:endParaRPr sz="1500" i="0" u="none" strike="noStrike" cap="none">
              <a:solidFill>
                <a:schemeClr val="accent4"/>
              </a:solidFill>
              <a:latin typeface="Josefin Slab"/>
              <a:ea typeface="Josefin Slab"/>
              <a:cs typeface="Josefin Slab"/>
              <a:sym typeface="Josefin Slab"/>
            </a:endParaRPr>
          </a:p>
          <a:p>
            <a:pPr marL="133350">
              <a:buClr>
                <a:schemeClr val="accent4"/>
              </a:buClr>
              <a:buSzPts val="1500"/>
            </a:pPr>
            <a:r>
              <a:rPr lang="es" sz="1500" dirty="0">
                <a:solidFill>
                  <a:schemeClr val="accent4"/>
                </a:solidFill>
                <a:latin typeface="Josefin Slab"/>
                <a:ea typeface="Josefin Slab"/>
                <a:cs typeface="Josefin Slab"/>
                <a:sym typeface="Josefin Slab"/>
              </a:rPr>
              <a:t>3.  </a:t>
            </a:r>
            <a:r>
              <a:rPr lang="es" sz="1500" i="0" u="none" strike="noStrike" cap="none" dirty="0" err="1">
                <a:solidFill>
                  <a:schemeClr val="accent4"/>
                </a:solidFill>
                <a:latin typeface="Josefin Slab"/>
                <a:ea typeface="Josefin Slab"/>
                <a:cs typeface="Josefin Slab"/>
                <a:sym typeface="Josefin Slab"/>
              </a:rPr>
              <a:t>Organize</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budding</a:t>
            </a:r>
            <a:r>
              <a:rPr lang="es" sz="1500" i="0" u="none" strike="noStrike" cap="none" dirty="0">
                <a:solidFill>
                  <a:schemeClr val="accent4"/>
                </a:solidFill>
                <a:latin typeface="Josefin Slab"/>
                <a:ea typeface="Josefin Slab"/>
                <a:cs typeface="Josefin Slab"/>
                <a:sym typeface="Josefin Slab"/>
              </a:rPr>
              <a:t> social </a:t>
            </a:r>
            <a:r>
              <a:rPr lang="es" sz="1500" i="0" u="none" strike="noStrike" cap="none" dirty="0" err="1">
                <a:solidFill>
                  <a:schemeClr val="accent4"/>
                </a:solidFill>
                <a:latin typeface="Josefin Slab"/>
                <a:ea typeface="Josefin Slab"/>
                <a:cs typeface="Josefin Slab"/>
                <a:sym typeface="Josefin Slab"/>
              </a:rPr>
              <a:t>workers</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to</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dismantle</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oppressive</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practices</a:t>
            </a:r>
            <a:r>
              <a:rPr lang="es" sz="1500" i="0" u="none" strike="noStrike" cap="none" dirty="0">
                <a:solidFill>
                  <a:schemeClr val="accent4"/>
                </a:solidFill>
                <a:latin typeface="Josefin Slab"/>
                <a:ea typeface="Josefin Slab"/>
                <a:cs typeface="Josefin Slab"/>
                <a:sym typeface="Josefin Slab"/>
              </a:rPr>
              <a:t> </a:t>
            </a:r>
            <a:r>
              <a:rPr lang="es" sz="1500" i="0" u="none" strike="noStrike" cap="none" dirty="0" err="1">
                <a:solidFill>
                  <a:schemeClr val="accent4"/>
                </a:solidFill>
                <a:latin typeface="Josefin Slab"/>
                <a:ea typeface="Josefin Slab"/>
                <a:cs typeface="Josefin Slab"/>
                <a:sym typeface="Josefin Slab"/>
              </a:rPr>
              <a:t>personally</a:t>
            </a:r>
            <a:r>
              <a:rPr lang="es" sz="1500" i="0" u="none" strike="noStrike" cap="none" dirty="0">
                <a:solidFill>
                  <a:schemeClr val="accent4"/>
                </a:solidFill>
                <a:latin typeface="Josefin Slab"/>
                <a:ea typeface="Josefin Slab"/>
                <a:cs typeface="Josefin Slab"/>
                <a:sym typeface="Josefin Slab"/>
              </a:rPr>
              <a:t> and </a:t>
            </a:r>
            <a:r>
              <a:rPr lang="es" sz="1500" i="0" u="none" strike="noStrike" cap="none" dirty="0" err="1">
                <a:solidFill>
                  <a:schemeClr val="accent4"/>
                </a:solidFill>
                <a:latin typeface="Josefin Slab"/>
                <a:ea typeface="Josefin Slab"/>
                <a:cs typeface="Josefin Slab"/>
                <a:sym typeface="Josefin Slab"/>
              </a:rPr>
              <a:t>institutionally</a:t>
            </a:r>
            <a:r>
              <a:rPr lang="es" sz="1500" i="0" u="none" strike="noStrike" cap="none" dirty="0">
                <a:solidFill>
                  <a:schemeClr val="accent4"/>
                </a:solidFill>
                <a:latin typeface="Josefin Slab"/>
                <a:ea typeface="Josefin Slab"/>
                <a:cs typeface="Josefin Slab"/>
                <a:sym typeface="Josefin Slab"/>
              </a:rPr>
              <a:t>.</a:t>
            </a:r>
            <a:endParaRPr sz="1500" i="0" u="none" strike="noStrike" cap="none" dirty="0">
              <a:solidFill>
                <a:schemeClr val="accent4"/>
              </a:solidFill>
              <a:latin typeface="Josefin Slab"/>
              <a:ea typeface="Josefin Slab"/>
              <a:cs typeface="Josefin Sla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7"/>
          <p:cNvSpPr txBox="1">
            <a:spLocks noGrp="1"/>
          </p:cNvSpPr>
          <p:nvPr>
            <p:ph type="ctrTitle"/>
          </p:nvPr>
        </p:nvSpPr>
        <p:spPr>
          <a:xfrm flipH="1">
            <a:off x="-4650" y="-25575"/>
            <a:ext cx="5364600" cy="108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s" sz="2600" b="1">
                <a:solidFill>
                  <a:srgbClr val="F4BE40"/>
                </a:solidFill>
                <a:latin typeface="Lobster"/>
                <a:ea typeface="Lobster"/>
                <a:cs typeface="Lobster"/>
                <a:sym typeface="Lobster"/>
              </a:rPr>
              <a:t>Christian Social Work Fellowship (CSWF)</a:t>
            </a:r>
            <a:endParaRPr sz="2600" b="1">
              <a:solidFill>
                <a:srgbClr val="F4BE40"/>
              </a:solidFill>
              <a:latin typeface="Lobster"/>
              <a:ea typeface="Lobster"/>
              <a:cs typeface="Lobster"/>
              <a:sym typeface="Lobster"/>
            </a:endParaRPr>
          </a:p>
        </p:txBody>
      </p:sp>
      <p:sp>
        <p:nvSpPr>
          <p:cNvPr id="680" name="Google Shape;680;p7"/>
          <p:cNvSpPr txBox="1">
            <a:spLocks noGrp="1"/>
          </p:cNvSpPr>
          <p:nvPr>
            <p:ph type="title" idx="4"/>
          </p:nvPr>
        </p:nvSpPr>
        <p:spPr>
          <a:xfrm>
            <a:off x="569050" y="925225"/>
            <a:ext cx="3884400" cy="4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1900" b="1">
                <a:solidFill>
                  <a:schemeClr val="accent4"/>
                </a:solidFill>
                <a:latin typeface="Josefin Slab"/>
                <a:ea typeface="Josefin Slab"/>
                <a:cs typeface="Josefin Slab"/>
                <a:sym typeface="Josefin Slab"/>
              </a:rPr>
              <a:t>The Purpose of CSWF shall be</a:t>
            </a:r>
            <a:r>
              <a:rPr lang="es" sz="1900">
                <a:solidFill>
                  <a:schemeClr val="accent4"/>
                </a:solidFill>
                <a:latin typeface="Josefin Slab"/>
                <a:ea typeface="Josefin Slab"/>
                <a:cs typeface="Josefin Slab"/>
                <a:sym typeface="Josefin Slab"/>
              </a:rPr>
              <a:t>: </a:t>
            </a:r>
            <a:endParaRPr sz="1900">
              <a:solidFill>
                <a:schemeClr val="accent4"/>
              </a:solidFill>
              <a:latin typeface="Josefin Slab"/>
              <a:ea typeface="Josefin Slab"/>
              <a:cs typeface="Josefin Slab"/>
              <a:sym typeface="Josefin Slab"/>
            </a:endParaRPr>
          </a:p>
          <a:p>
            <a:pPr marL="0" lvl="0" indent="0" algn="ctr" rtl="0">
              <a:lnSpc>
                <a:spcPct val="100000"/>
              </a:lnSpc>
              <a:spcBef>
                <a:spcPts val="0"/>
              </a:spcBef>
              <a:spcAft>
                <a:spcPts val="0"/>
              </a:spcAft>
              <a:buSzPts val="2400"/>
              <a:buNone/>
            </a:pPr>
            <a:endParaRPr>
              <a:solidFill>
                <a:schemeClr val="accent4"/>
              </a:solidFill>
              <a:latin typeface="Josefin Slab"/>
              <a:ea typeface="Josefin Slab"/>
              <a:cs typeface="Josefin Slab"/>
              <a:sym typeface="Josefin Slab"/>
            </a:endParaRPr>
          </a:p>
          <a:p>
            <a:pPr marL="457200" lvl="0" indent="-301625" algn="l" rtl="0">
              <a:lnSpc>
                <a:spcPct val="100000"/>
              </a:lnSpc>
              <a:spcBef>
                <a:spcPts val="0"/>
              </a:spcBef>
              <a:spcAft>
                <a:spcPts val="0"/>
              </a:spcAft>
              <a:buClr>
                <a:schemeClr val="accent4"/>
              </a:buClr>
              <a:buSzPts val="1150"/>
              <a:buFont typeface="Josefin Slab"/>
              <a:buAutoNum type="arabicPeriod"/>
            </a:pPr>
            <a:r>
              <a:rPr lang="es" sz="1150">
                <a:solidFill>
                  <a:schemeClr val="accent4"/>
                </a:solidFill>
                <a:latin typeface="Josefin Slab"/>
                <a:ea typeface="Josefin Slab"/>
                <a:cs typeface="Josefin Slab"/>
                <a:sym typeface="Josefin Slab"/>
              </a:rPr>
              <a:t>To promote the spiritual growth of members through prayer and Bible study during meetings. </a:t>
            </a:r>
            <a:endParaRPr sz="1150">
              <a:solidFill>
                <a:schemeClr val="accent4"/>
              </a:solidFill>
              <a:latin typeface="Josefin Slab"/>
              <a:ea typeface="Josefin Slab"/>
              <a:cs typeface="Josefin Slab"/>
              <a:sym typeface="Josefin Slab"/>
            </a:endParaRPr>
          </a:p>
          <a:p>
            <a:pPr marL="457200" lvl="0" indent="-301625" algn="l" rtl="0">
              <a:lnSpc>
                <a:spcPct val="100000"/>
              </a:lnSpc>
              <a:spcBef>
                <a:spcPts val="0"/>
              </a:spcBef>
              <a:spcAft>
                <a:spcPts val="0"/>
              </a:spcAft>
              <a:buClr>
                <a:schemeClr val="accent4"/>
              </a:buClr>
              <a:buSzPts val="1150"/>
              <a:buFont typeface="Josefin Slab"/>
              <a:buAutoNum type="arabicPeriod"/>
            </a:pPr>
            <a:r>
              <a:rPr lang="es" sz="1150">
                <a:solidFill>
                  <a:schemeClr val="accent4"/>
                </a:solidFill>
                <a:latin typeface="Josefin Slab"/>
                <a:ea typeface="Josefin Slab"/>
                <a:cs typeface="Josefin Slab"/>
                <a:sym typeface="Josefin Slab"/>
              </a:rPr>
              <a:t>To provide support, fellowship, and encouragement to social work students and any other interested persons or groups.</a:t>
            </a:r>
            <a:endParaRPr sz="1150">
              <a:solidFill>
                <a:schemeClr val="accent4"/>
              </a:solidFill>
              <a:latin typeface="Josefin Slab"/>
              <a:ea typeface="Josefin Slab"/>
              <a:cs typeface="Josefin Slab"/>
              <a:sym typeface="Josefin Slab"/>
            </a:endParaRPr>
          </a:p>
          <a:p>
            <a:pPr marL="457200" lvl="0" indent="-301625" algn="l" rtl="0">
              <a:lnSpc>
                <a:spcPct val="100000"/>
              </a:lnSpc>
              <a:spcBef>
                <a:spcPts val="0"/>
              </a:spcBef>
              <a:spcAft>
                <a:spcPts val="0"/>
              </a:spcAft>
              <a:buClr>
                <a:schemeClr val="accent4"/>
              </a:buClr>
              <a:buSzPts val="1150"/>
              <a:buFont typeface="Josefin Slab"/>
              <a:buAutoNum type="arabicPeriod"/>
            </a:pPr>
            <a:r>
              <a:rPr lang="es" sz="1150">
                <a:solidFill>
                  <a:schemeClr val="accent4"/>
                </a:solidFill>
                <a:latin typeface="Josefin Slab"/>
                <a:ea typeface="Josefin Slab"/>
                <a:cs typeface="Josefin Slab"/>
                <a:sym typeface="Josefin Slab"/>
              </a:rPr>
              <a:t>To help meet human and spiritual needs at the School of Social Work and the local community through volunteer outreach programs.</a:t>
            </a:r>
            <a:endParaRPr sz="1150">
              <a:solidFill>
                <a:schemeClr val="accent4"/>
              </a:solidFill>
              <a:latin typeface="Josefin Slab"/>
              <a:ea typeface="Josefin Slab"/>
              <a:cs typeface="Josefin Slab"/>
              <a:sym typeface="Josefin Slab"/>
            </a:endParaRPr>
          </a:p>
          <a:p>
            <a:pPr marL="457200" lvl="0" indent="-301625" algn="l" rtl="0">
              <a:lnSpc>
                <a:spcPct val="100000"/>
              </a:lnSpc>
              <a:spcBef>
                <a:spcPts val="0"/>
              </a:spcBef>
              <a:spcAft>
                <a:spcPts val="0"/>
              </a:spcAft>
              <a:buClr>
                <a:schemeClr val="accent4"/>
              </a:buClr>
              <a:buSzPts val="1150"/>
              <a:buFont typeface="Josefin Slab"/>
              <a:buAutoNum type="arabicPeriod"/>
            </a:pPr>
            <a:r>
              <a:rPr lang="es" sz="1150">
                <a:solidFill>
                  <a:schemeClr val="accent4"/>
                </a:solidFill>
                <a:latin typeface="Josefin Slab"/>
                <a:ea typeface="Josefin Slab"/>
                <a:cs typeface="Josefin Slab"/>
                <a:sym typeface="Josefin Slab"/>
              </a:rPr>
              <a:t>To help balance the spiritual needs and concerns of students with the demands of the social work profession. </a:t>
            </a:r>
            <a:endParaRPr sz="1150">
              <a:solidFill>
                <a:schemeClr val="accent4"/>
              </a:solidFill>
              <a:latin typeface="Josefin Slab"/>
              <a:ea typeface="Josefin Slab"/>
              <a:cs typeface="Josefin Slab"/>
              <a:sym typeface="Josefin Slab"/>
            </a:endParaRPr>
          </a:p>
          <a:p>
            <a:pPr marL="457200" lvl="0" indent="-301625" algn="l" rtl="0">
              <a:lnSpc>
                <a:spcPct val="100000"/>
              </a:lnSpc>
              <a:spcBef>
                <a:spcPts val="0"/>
              </a:spcBef>
              <a:spcAft>
                <a:spcPts val="0"/>
              </a:spcAft>
              <a:buClr>
                <a:schemeClr val="accent4"/>
              </a:buClr>
              <a:buSzPts val="1150"/>
              <a:buFont typeface="Josefin Slab"/>
              <a:buAutoNum type="arabicPeriod"/>
            </a:pPr>
            <a:r>
              <a:rPr lang="es" sz="1150">
                <a:solidFill>
                  <a:schemeClr val="accent4"/>
                </a:solidFill>
                <a:latin typeface="Josefin Slab"/>
                <a:ea typeface="Josefin Slab"/>
                <a:cs typeface="Josefin Slab"/>
                <a:sym typeface="Josefin Slab"/>
              </a:rPr>
              <a:t>To serve as a voice by which the issues and concerns of Christians in social work shall be addressed. </a:t>
            </a:r>
            <a:endParaRPr sz="1150">
              <a:solidFill>
                <a:schemeClr val="accent4"/>
              </a:solidFill>
              <a:latin typeface="Josefin Slab"/>
              <a:ea typeface="Josefin Slab"/>
              <a:cs typeface="Josefin Slab"/>
              <a:sym typeface="Josefin Slab"/>
            </a:endParaRPr>
          </a:p>
          <a:p>
            <a:pPr marL="457200" lvl="0" indent="-301625" algn="l" rtl="0">
              <a:lnSpc>
                <a:spcPct val="100000"/>
              </a:lnSpc>
              <a:spcBef>
                <a:spcPts val="0"/>
              </a:spcBef>
              <a:spcAft>
                <a:spcPts val="0"/>
              </a:spcAft>
              <a:buClr>
                <a:schemeClr val="accent4"/>
              </a:buClr>
              <a:buSzPts val="1150"/>
              <a:buFont typeface="Josefin Slab"/>
              <a:buAutoNum type="arabicPeriod"/>
            </a:pPr>
            <a:r>
              <a:rPr lang="es" sz="1150">
                <a:solidFill>
                  <a:schemeClr val="accent4"/>
                </a:solidFill>
                <a:latin typeface="Josefin Slab"/>
                <a:ea typeface="Josefin Slab"/>
                <a:cs typeface="Josefin Slab"/>
                <a:sym typeface="Josefin Slab"/>
              </a:rPr>
              <a:t>To follow Christ’s example in showing compassion without judgment, and in seeking social justice for those who do not have a voice. </a:t>
            </a:r>
            <a:endParaRPr sz="1150">
              <a:solidFill>
                <a:schemeClr val="accent4"/>
              </a:solidFill>
              <a:latin typeface="Josefin Slab"/>
              <a:ea typeface="Josefin Slab"/>
              <a:cs typeface="Josefin Slab"/>
              <a:sym typeface="Josefin Slab"/>
            </a:endParaRPr>
          </a:p>
          <a:p>
            <a:pPr marL="0" lvl="0" indent="0" algn="l" rtl="0">
              <a:lnSpc>
                <a:spcPct val="100000"/>
              </a:lnSpc>
              <a:spcBef>
                <a:spcPts val="0"/>
              </a:spcBef>
              <a:spcAft>
                <a:spcPts val="0"/>
              </a:spcAft>
              <a:buSzPts val="2400"/>
              <a:buNone/>
            </a:pPr>
            <a:endParaRPr/>
          </a:p>
          <a:p>
            <a:pPr marL="0" lvl="0" indent="0" algn="r" rtl="0">
              <a:lnSpc>
                <a:spcPct val="100000"/>
              </a:lnSpc>
              <a:spcBef>
                <a:spcPts val="0"/>
              </a:spcBef>
              <a:spcAft>
                <a:spcPts val="0"/>
              </a:spcAft>
              <a:buSzPts val="2400"/>
              <a:buNone/>
            </a:pPr>
            <a:endParaRPr/>
          </a:p>
        </p:txBody>
      </p:sp>
      <p:sp>
        <p:nvSpPr>
          <p:cNvPr id="681" name="Google Shape;681;p7"/>
          <p:cNvSpPr txBox="1"/>
          <p:nvPr/>
        </p:nvSpPr>
        <p:spPr>
          <a:xfrm>
            <a:off x="5128225" y="3491825"/>
            <a:ext cx="3680100" cy="119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1" i="0" u="sng" strike="noStrike" cap="none" dirty="0" err="1">
                <a:solidFill>
                  <a:schemeClr val="accent4"/>
                </a:solidFill>
                <a:latin typeface="Times New Roman"/>
                <a:ea typeface="Times New Roman"/>
                <a:cs typeface="Times New Roman"/>
                <a:sym typeface="Times New Roman"/>
              </a:rPr>
              <a:t>Contact</a:t>
            </a:r>
            <a:r>
              <a:rPr lang="es" sz="1400" b="1" i="0" u="sng" strike="noStrike" cap="none" dirty="0">
                <a:solidFill>
                  <a:schemeClr val="accent4"/>
                </a:solidFill>
                <a:latin typeface="Times New Roman"/>
                <a:ea typeface="Times New Roman"/>
                <a:cs typeface="Times New Roman"/>
                <a:sym typeface="Times New Roman"/>
              </a:rPr>
              <a:t> </a:t>
            </a:r>
            <a:r>
              <a:rPr lang="es" sz="1400" b="1" i="0" u="sng" strike="noStrike" cap="none" dirty="0" err="1">
                <a:solidFill>
                  <a:schemeClr val="accent4"/>
                </a:solidFill>
                <a:latin typeface="Times New Roman"/>
                <a:ea typeface="Times New Roman"/>
                <a:cs typeface="Times New Roman"/>
                <a:sym typeface="Times New Roman"/>
              </a:rPr>
              <a:t>Information</a:t>
            </a:r>
            <a:r>
              <a:rPr lang="es" sz="1400" b="1" i="0" u="sng" strike="noStrike" cap="none" dirty="0">
                <a:solidFill>
                  <a:schemeClr val="accent4"/>
                </a:solidFill>
                <a:latin typeface="Times New Roman"/>
                <a:ea typeface="Times New Roman"/>
                <a:cs typeface="Times New Roman"/>
                <a:sym typeface="Times New Roman"/>
              </a:rPr>
              <a:t>:</a:t>
            </a:r>
            <a:endParaRPr sz="1400" b="0" i="0" u="none" strike="noStrike" cap="none" dirty="0">
              <a:solidFill>
                <a:schemeClr val="accent4"/>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s" sz="1400" b="1" i="0" u="none" strike="noStrike" cap="none" dirty="0">
                <a:solidFill>
                  <a:schemeClr val="accent4"/>
                </a:solidFill>
                <a:latin typeface="Times New Roman"/>
                <a:ea typeface="Times New Roman"/>
                <a:cs typeface="Times New Roman"/>
                <a:sym typeface="Times New Roman"/>
              </a:rPr>
              <a:t>Email: </a:t>
            </a:r>
            <a:r>
              <a:rPr lang="es" sz="1400" b="0" i="0" u="sng" strike="noStrike" cap="none" dirty="0">
                <a:solidFill>
                  <a:schemeClr val="accent4"/>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cswf@ssw.umaryland.edu</a:t>
            </a:r>
            <a:endParaRPr sz="1400" b="0" i="0" u="none" strike="noStrike" cap="none" dirty="0">
              <a:solidFill>
                <a:schemeClr val="accent4"/>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lang="es" sz="1400" b="0" i="0" u="none" strike="noStrike" cap="none">
              <a:solidFill>
                <a:schemeClr val="accent4"/>
              </a:solidFill>
              <a:latin typeface="Times New Roman"/>
              <a:ea typeface="Times New Roman"/>
              <a:cs typeface="Times New Roman"/>
            </a:endParaRPr>
          </a:p>
        </p:txBody>
      </p:sp>
      <p:sp>
        <p:nvSpPr>
          <p:cNvPr id="682" name="Google Shape;682;p7"/>
          <p:cNvSpPr txBox="1"/>
          <p:nvPr/>
        </p:nvSpPr>
        <p:spPr>
          <a:xfrm>
            <a:off x="5321850" y="1399175"/>
            <a:ext cx="3177000" cy="1569630"/>
          </a:xfrm>
          <a:prstGeom prst="rect">
            <a:avLst/>
          </a:prstGeom>
          <a:noFill/>
          <a:ln>
            <a:noFill/>
          </a:ln>
        </p:spPr>
        <p:txBody>
          <a:bodyPr spcFirstLastPara="1" wrap="square" lIns="91425" tIns="91425" rIns="91425" bIns="91425" anchor="t" anchorCtr="0">
            <a:spAutoFit/>
          </a:bodyPr>
          <a:lstStyle/>
          <a:p>
            <a:pPr algn="ctr"/>
            <a:r>
              <a:rPr lang="es" sz="1800" b="1" u="sng" dirty="0">
                <a:latin typeface="Josefin Slab" pitchFamily="2" charset="0"/>
                <a:ea typeface="HGPMinchoE" panose="020B0400000000000000" pitchFamily="18" charset="-128"/>
                <a:sym typeface="Nunito"/>
              </a:rPr>
              <a:t>Student Leaders</a:t>
            </a:r>
            <a:r>
              <a:rPr lang="es" sz="1800" b="1" u="sng" dirty="0">
                <a:ea typeface="Nunito"/>
                <a:sym typeface="Nunito"/>
              </a:rPr>
              <a:t>:</a:t>
            </a:r>
            <a:endParaRPr lang="en-US" sz="1800" dirty="0">
              <a:ea typeface="Nunito"/>
              <a:sym typeface="Nunito"/>
            </a:endParaRPr>
          </a:p>
          <a:p>
            <a:pPr algn="ctr"/>
            <a:endParaRPr lang="es" sz="1800" dirty="0">
              <a:ea typeface="Nunito"/>
              <a:sym typeface="Nunito"/>
            </a:endParaRPr>
          </a:p>
          <a:p>
            <a:pPr algn="ctr"/>
            <a:r>
              <a:rPr lang="es" sz="1800" dirty="0">
                <a:latin typeface="Josefin Slab" pitchFamily="2" charset="0"/>
                <a:ea typeface="Nunito"/>
                <a:sym typeface="Nunito"/>
              </a:rPr>
              <a:t>Michelle Penka</a:t>
            </a:r>
          </a:p>
          <a:p>
            <a:pPr algn="ctr"/>
            <a:r>
              <a:rPr lang="es" sz="1800" dirty="0">
                <a:latin typeface="Josefin Slab" pitchFamily="2" charset="0"/>
                <a:ea typeface="Nunito"/>
                <a:sym typeface="Nunito"/>
              </a:rPr>
              <a:t>Alana Amballa</a:t>
            </a:r>
            <a:endParaRPr lang="es" sz="1800" dirty="0">
              <a:latin typeface="Josefin Slab" pitchFamily="2" charset="0"/>
              <a:ea typeface="Nunito"/>
            </a:endParaRPr>
          </a:p>
          <a:p>
            <a:pPr marL="0" lvl="0" indent="0" algn="l">
              <a:spcBef>
                <a:spcPts val="0"/>
              </a:spcBef>
              <a:spcAft>
                <a:spcPts val="0"/>
              </a:spcAft>
              <a:buNone/>
            </a:pPr>
            <a:endParaRPr lang="es" sz="1800" b="1" dirty="0">
              <a:solidFill>
                <a:srgbClr val="FF0000"/>
              </a:solidFill>
              <a:latin typeface="Nunito"/>
              <a:ea typeface="Nunito"/>
              <a:cs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87" name="Google Shape;687;p8"/>
          <p:cNvGrpSpPr/>
          <p:nvPr/>
        </p:nvGrpSpPr>
        <p:grpSpPr>
          <a:xfrm>
            <a:off x="-1489220" y="-1217457"/>
            <a:ext cx="7924225" cy="2960105"/>
            <a:chOff x="1163125" y="4466300"/>
            <a:chExt cx="1482050" cy="573875"/>
          </a:xfrm>
        </p:grpSpPr>
        <p:sp>
          <p:nvSpPr>
            <p:cNvPr id="688" name="Google Shape;688;p8"/>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8"/>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8"/>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8"/>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8"/>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8"/>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8"/>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8"/>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8"/>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7" name="Google Shape;697;p8"/>
          <p:cNvSpPr txBox="1">
            <a:spLocks noGrp="1"/>
          </p:cNvSpPr>
          <p:nvPr>
            <p:ph type="title" idx="4"/>
          </p:nvPr>
        </p:nvSpPr>
        <p:spPr>
          <a:xfrm>
            <a:off x="562350" y="401800"/>
            <a:ext cx="8019300" cy="89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2900"/>
              <a:t>International Social Work Organization</a:t>
            </a:r>
            <a:endParaRPr sz="2900"/>
          </a:p>
          <a:p>
            <a:pPr marL="0" lvl="0" indent="0" algn="ctr" rtl="0">
              <a:lnSpc>
                <a:spcPct val="100000"/>
              </a:lnSpc>
              <a:spcBef>
                <a:spcPts val="0"/>
              </a:spcBef>
              <a:spcAft>
                <a:spcPts val="0"/>
              </a:spcAft>
              <a:buSzPts val="2400"/>
              <a:buNone/>
            </a:pPr>
            <a:r>
              <a:rPr lang="es" sz="3100" b="1" i="1"/>
              <a:t>ISWO</a:t>
            </a:r>
            <a:endParaRPr sz="3100" b="1" i="1"/>
          </a:p>
        </p:txBody>
      </p:sp>
      <p:pic>
        <p:nvPicPr>
          <p:cNvPr id="698" name="Google Shape;698;p8"/>
          <p:cNvPicPr preferRelativeResize="0"/>
          <p:nvPr/>
        </p:nvPicPr>
        <p:blipFill rotWithShape="1">
          <a:blip r:embed="rId3">
            <a:alphaModFix/>
          </a:blip>
          <a:srcRect/>
          <a:stretch/>
        </p:blipFill>
        <p:spPr>
          <a:xfrm>
            <a:off x="278025" y="4218477"/>
            <a:ext cx="630649" cy="925024"/>
          </a:xfrm>
          <a:prstGeom prst="rect">
            <a:avLst/>
          </a:prstGeom>
          <a:noFill/>
          <a:ln>
            <a:noFill/>
          </a:ln>
        </p:spPr>
      </p:pic>
      <p:grpSp>
        <p:nvGrpSpPr>
          <p:cNvPr id="699" name="Google Shape;699;p8"/>
          <p:cNvGrpSpPr/>
          <p:nvPr/>
        </p:nvGrpSpPr>
        <p:grpSpPr>
          <a:xfrm>
            <a:off x="8424007" y="188147"/>
            <a:ext cx="422458" cy="421814"/>
            <a:chOff x="5721625" y="4984150"/>
            <a:chExt cx="196950" cy="196650"/>
          </a:xfrm>
        </p:grpSpPr>
        <p:sp>
          <p:nvSpPr>
            <p:cNvPr id="700" name="Google Shape;700;p8"/>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8"/>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8"/>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8"/>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8"/>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5" name="Google Shape;705;p8"/>
          <p:cNvGrpSpPr/>
          <p:nvPr/>
        </p:nvGrpSpPr>
        <p:grpSpPr>
          <a:xfrm>
            <a:off x="2761312" y="1246026"/>
            <a:ext cx="890185" cy="675108"/>
            <a:chOff x="4725044" y="4077175"/>
            <a:chExt cx="398900" cy="347475"/>
          </a:xfrm>
        </p:grpSpPr>
        <p:sp>
          <p:nvSpPr>
            <p:cNvPr id="706" name="Google Shape;706;p8"/>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8"/>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8"/>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8"/>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8"/>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8"/>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8"/>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3" name="Google Shape;713;p8"/>
          <p:cNvGrpSpPr/>
          <p:nvPr/>
        </p:nvGrpSpPr>
        <p:grpSpPr>
          <a:xfrm>
            <a:off x="7978912" y="4438301"/>
            <a:ext cx="890185" cy="675108"/>
            <a:chOff x="4725044" y="4077175"/>
            <a:chExt cx="398900" cy="347475"/>
          </a:xfrm>
        </p:grpSpPr>
        <p:sp>
          <p:nvSpPr>
            <p:cNvPr id="714" name="Google Shape;714;p8"/>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8"/>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8"/>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8"/>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8"/>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8"/>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8"/>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1" name="Google Shape;721;p8"/>
          <p:cNvGrpSpPr/>
          <p:nvPr/>
        </p:nvGrpSpPr>
        <p:grpSpPr>
          <a:xfrm>
            <a:off x="-427395" y="4438289"/>
            <a:ext cx="3188703" cy="867033"/>
            <a:chOff x="1296625" y="5272425"/>
            <a:chExt cx="751450" cy="204325"/>
          </a:xfrm>
        </p:grpSpPr>
        <p:sp>
          <p:nvSpPr>
            <p:cNvPr id="722" name="Google Shape;722;p8"/>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8"/>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8"/>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25" name="Google Shape;725;p8"/>
          <p:cNvSpPr txBox="1">
            <a:spLocks noGrp="1"/>
          </p:cNvSpPr>
          <p:nvPr>
            <p:ph type="subTitle" idx="1"/>
          </p:nvPr>
        </p:nvSpPr>
        <p:spPr>
          <a:xfrm flipH="1">
            <a:off x="0" y="1921125"/>
            <a:ext cx="6014700" cy="269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100"/>
              <a:buNone/>
            </a:pPr>
            <a:r>
              <a:rPr lang="es" sz="1500" b="1"/>
              <a:t>Mission</a:t>
            </a:r>
            <a:r>
              <a:rPr lang="es" sz="1500"/>
              <a:t>: ISWO offers information and referral services to students interested in international social work through </a:t>
            </a:r>
            <a:r>
              <a:rPr lang="es" sz="1500" u="sng"/>
              <a:t>collaboration with local NGOs, alumni network, UMB faculty, and UMB staff</a:t>
            </a:r>
            <a:r>
              <a:rPr lang="es" sz="1500"/>
              <a:t>.  In addition, ISWO focuses on raising awareness about the role of international social work by </a:t>
            </a:r>
            <a:r>
              <a:rPr lang="es" sz="1500" u="sng"/>
              <a:t>giving students opportunities to learn about global issues.</a:t>
            </a:r>
            <a:r>
              <a:rPr lang="es" sz="1500"/>
              <a:t>  The organization advocates for an international social work focus at SSW and </a:t>
            </a:r>
            <a:r>
              <a:rPr lang="es" sz="1500" u="sng"/>
              <a:t>links students to opportunities for international research and experience</a:t>
            </a:r>
            <a:r>
              <a:rPr lang="es" sz="1500"/>
              <a:t>.  We partner with all UMB Professional Schools to provide a multidisciplinary team framework to prepare students for professional research and careers overseas.</a:t>
            </a:r>
            <a:endParaRPr sz="1500"/>
          </a:p>
          <a:p>
            <a:pPr marL="0" lvl="0" indent="0" algn="l"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r>
              <a:rPr lang="es" sz="1500" b="1"/>
              <a:t>Email</a:t>
            </a:r>
            <a:r>
              <a:rPr lang="es" sz="1500"/>
              <a:t>: iswo@ssw.umaryland.edu</a:t>
            </a:r>
            <a:endParaRPr sz="1500"/>
          </a:p>
          <a:p>
            <a:pPr marL="0" lvl="0" indent="0" algn="ctr"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endParaRPr/>
          </a:p>
        </p:txBody>
      </p:sp>
      <p:grpSp>
        <p:nvGrpSpPr>
          <p:cNvPr id="726" name="Google Shape;726;p8"/>
          <p:cNvGrpSpPr/>
          <p:nvPr/>
        </p:nvGrpSpPr>
        <p:grpSpPr>
          <a:xfrm>
            <a:off x="7143632" y="4721697"/>
            <a:ext cx="422458" cy="421814"/>
            <a:chOff x="5721625" y="4984150"/>
            <a:chExt cx="196950" cy="196650"/>
          </a:xfrm>
        </p:grpSpPr>
        <p:sp>
          <p:nvSpPr>
            <p:cNvPr id="727" name="Google Shape;727;p8"/>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8"/>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8"/>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8"/>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8"/>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2" name="Google Shape;732;p8"/>
          <p:cNvSpPr txBox="1"/>
          <p:nvPr/>
        </p:nvSpPr>
        <p:spPr>
          <a:xfrm>
            <a:off x="6684970" y="2483663"/>
            <a:ext cx="2172225" cy="1154132"/>
          </a:xfrm>
          <a:prstGeom prst="rect">
            <a:avLst/>
          </a:prstGeom>
          <a:noFill/>
          <a:ln>
            <a:noFill/>
          </a:ln>
        </p:spPr>
        <p:txBody>
          <a:bodyPr spcFirstLastPara="1" wrap="square" lIns="91425" tIns="91425" rIns="91425" bIns="91425" anchor="t" anchorCtr="0">
            <a:spAutoFit/>
          </a:bodyPr>
          <a:lstStyle/>
          <a:p>
            <a:pPr algn="ctr">
              <a:buSzPts val="1400"/>
            </a:pPr>
            <a:r>
              <a:rPr lang="es" sz="2100" b="1" dirty="0" err="1">
                <a:solidFill>
                  <a:srgbClr val="FF0000"/>
                </a:solidFill>
                <a:latin typeface="Nunito"/>
                <a:ea typeface="Nunito"/>
                <a:cs typeface="Nunito"/>
                <a:sym typeface="Nunito"/>
              </a:rPr>
              <a:t>Student</a:t>
            </a:r>
            <a:r>
              <a:rPr lang="es" sz="2100" b="1" dirty="0">
                <a:solidFill>
                  <a:srgbClr val="FF0000"/>
                </a:solidFill>
                <a:latin typeface="Nunito"/>
                <a:ea typeface="Nunito"/>
                <a:cs typeface="Nunito"/>
                <a:sym typeface="Nunito"/>
              </a:rPr>
              <a:t> </a:t>
            </a:r>
            <a:r>
              <a:rPr lang="es" sz="2100" b="1" dirty="0" err="1">
                <a:solidFill>
                  <a:srgbClr val="FF0000"/>
                </a:solidFill>
                <a:latin typeface="Nunito"/>
                <a:ea typeface="Nunito"/>
                <a:cs typeface="Nunito"/>
                <a:sym typeface="Nunito"/>
              </a:rPr>
              <a:t>Leaders</a:t>
            </a:r>
            <a:r>
              <a:rPr lang="es" sz="2100" b="1" dirty="0">
                <a:solidFill>
                  <a:srgbClr val="FF0000"/>
                </a:solidFill>
                <a:latin typeface="Nunito"/>
                <a:ea typeface="Nunito"/>
                <a:cs typeface="Nunito"/>
                <a:sym typeface="Nunito"/>
              </a:rPr>
              <a:t> </a:t>
            </a:r>
            <a:r>
              <a:rPr lang="es" sz="2100" b="1" i="0" u="none" strike="noStrike" cap="none" dirty="0" err="1">
                <a:solidFill>
                  <a:srgbClr val="FF0000"/>
                </a:solidFill>
                <a:latin typeface="Nunito"/>
                <a:ea typeface="Nunito"/>
                <a:cs typeface="Nunito"/>
                <a:sym typeface="Nunito"/>
              </a:rPr>
              <a:t>Needed</a:t>
            </a:r>
            <a:r>
              <a:rPr lang="es" sz="2100" b="1" i="0" u="none" strike="noStrike" cap="none" dirty="0">
                <a:solidFill>
                  <a:srgbClr val="FF0000"/>
                </a:solidFill>
                <a:latin typeface="Nunito"/>
                <a:ea typeface="Nunito"/>
                <a:cs typeface="Nunito"/>
                <a:sym typeface="Nunito"/>
              </a:rPr>
              <a:t>!</a:t>
            </a:r>
            <a:endParaRPr sz="2100" b="1" i="0" u="none" strike="noStrike" cap="none" dirty="0">
              <a:solidFill>
                <a:srgbClr val="FF0000"/>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37" name="Google Shape;737;p9"/>
          <p:cNvGrpSpPr/>
          <p:nvPr/>
        </p:nvGrpSpPr>
        <p:grpSpPr>
          <a:xfrm>
            <a:off x="-953870" y="-986507"/>
            <a:ext cx="7924225" cy="2960105"/>
            <a:chOff x="1163125" y="4466300"/>
            <a:chExt cx="1482050" cy="573875"/>
          </a:xfrm>
        </p:grpSpPr>
        <p:sp>
          <p:nvSpPr>
            <p:cNvPr id="738" name="Google Shape;738;p9"/>
            <p:cNvSpPr/>
            <p:nvPr/>
          </p:nvSpPr>
          <p:spPr>
            <a:xfrm>
              <a:off x="1163125" y="4466300"/>
              <a:ext cx="1482050" cy="573875"/>
            </a:xfrm>
            <a:custGeom>
              <a:avLst/>
              <a:gdLst/>
              <a:ahLst/>
              <a:cxnLst/>
              <a:rect l="l" t="t" r="r" b="b"/>
              <a:pathLst>
                <a:path w="59282" h="22955" extrusionOk="0">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9"/>
            <p:cNvSpPr/>
            <p:nvPr/>
          </p:nvSpPr>
          <p:spPr>
            <a:xfrm>
              <a:off x="2108050" y="4644775"/>
              <a:ext cx="24625" cy="6150"/>
            </a:xfrm>
            <a:custGeom>
              <a:avLst/>
              <a:gdLst/>
              <a:ahLst/>
              <a:cxnLst/>
              <a:rect l="l" t="t" r="r" b="b"/>
              <a:pathLst>
                <a:path w="985" h="246" extrusionOk="0">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9"/>
            <p:cNvSpPr/>
            <p:nvPr/>
          </p:nvSpPr>
          <p:spPr>
            <a:xfrm>
              <a:off x="2127650" y="4653150"/>
              <a:ext cx="15275" cy="6125"/>
            </a:xfrm>
            <a:custGeom>
              <a:avLst/>
              <a:gdLst/>
              <a:ahLst/>
              <a:cxnLst/>
              <a:rect l="l" t="t" r="r" b="b"/>
              <a:pathLst>
                <a:path w="611" h="245" extrusionOk="0">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9"/>
            <p:cNvSpPr/>
            <p:nvPr/>
          </p:nvSpPr>
          <p:spPr>
            <a:xfrm>
              <a:off x="1847675" y="4703275"/>
              <a:ext cx="19600" cy="3675"/>
            </a:xfrm>
            <a:custGeom>
              <a:avLst/>
              <a:gdLst/>
              <a:ahLst/>
              <a:cxnLst/>
              <a:rect l="l" t="t" r="r" b="b"/>
              <a:pathLst>
                <a:path w="784" h="147" extrusionOk="0">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9"/>
            <p:cNvSpPr/>
            <p:nvPr/>
          </p:nvSpPr>
          <p:spPr>
            <a:xfrm>
              <a:off x="1871875" y="4706825"/>
              <a:ext cx="14075" cy="2900"/>
            </a:xfrm>
            <a:custGeom>
              <a:avLst/>
              <a:gdLst/>
              <a:ahLst/>
              <a:cxnLst/>
              <a:rect l="l" t="t" r="r" b="b"/>
              <a:pathLst>
                <a:path w="563" h="116" extrusionOk="0">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9"/>
            <p:cNvSpPr/>
            <p:nvPr/>
          </p:nvSpPr>
          <p:spPr>
            <a:xfrm>
              <a:off x="1515225" y="4762750"/>
              <a:ext cx="14550" cy="4375"/>
            </a:xfrm>
            <a:custGeom>
              <a:avLst/>
              <a:gdLst/>
              <a:ahLst/>
              <a:cxnLst/>
              <a:rect l="l" t="t" r="r" b="b"/>
              <a:pathLst>
                <a:path w="582" h="175" extrusionOk="0">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9"/>
            <p:cNvSpPr/>
            <p:nvPr/>
          </p:nvSpPr>
          <p:spPr>
            <a:xfrm>
              <a:off x="1535125" y="4754350"/>
              <a:ext cx="11325" cy="3525"/>
            </a:xfrm>
            <a:custGeom>
              <a:avLst/>
              <a:gdLst/>
              <a:ahLst/>
              <a:cxnLst/>
              <a:rect l="l" t="t" r="r" b="b"/>
              <a:pathLst>
                <a:path w="453" h="141" extrusionOk="0">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9"/>
            <p:cNvSpPr/>
            <p:nvPr/>
          </p:nvSpPr>
          <p:spPr>
            <a:xfrm>
              <a:off x="2371975" y="4664625"/>
              <a:ext cx="17450" cy="4625"/>
            </a:xfrm>
            <a:custGeom>
              <a:avLst/>
              <a:gdLst/>
              <a:ahLst/>
              <a:cxnLst/>
              <a:rect l="l" t="t" r="r" b="b"/>
              <a:pathLst>
                <a:path w="698" h="185" extrusionOk="0">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9"/>
            <p:cNvSpPr/>
            <p:nvPr/>
          </p:nvSpPr>
          <p:spPr>
            <a:xfrm>
              <a:off x="2398725" y="4652425"/>
              <a:ext cx="11450" cy="4725"/>
            </a:xfrm>
            <a:custGeom>
              <a:avLst/>
              <a:gdLst/>
              <a:ahLst/>
              <a:cxnLst/>
              <a:rect l="l" t="t" r="r" b="b"/>
              <a:pathLst>
                <a:path w="458" h="189" extrusionOk="0">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7" name="Google Shape;747;p9"/>
          <p:cNvSpPr txBox="1">
            <a:spLocks noGrp="1"/>
          </p:cNvSpPr>
          <p:nvPr>
            <p:ph type="title" idx="4"/>
          </p:nvPr>
        </p:nvSpPr>
        <p:spPr>
          <a:xfrm>
            <a:off x="562350" y="624575"/>
            <a:ext cx="8019300" cy="89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s" sz="3100"/>
              <a:t>Macro Student Union</a:t>
            </a:r>
            <a:endParaRPr sz="3100"/>
          </a:p>
          <a:p>
            <a:pPr marL="0" lvl="0" indent="0" algn="ctr" rtl="0">
              <a:lnSpc>
                <a:spcPct val="100000"/>
              </a:lnSpc>
              <a:spcBef>
                <a:spcPts val="0"/>
              </a:spcBef>
              <a:spcAft>
                <a:spcPts val="0"/>
              </a:spcAft>
              <a:buSzPts val="2400"/>
              <a:buNone/>
            </a:pPr>
            <a:r>
              <a:rPr lang="es" sz="3100" b="1" i="1"/>
              <a:t>MSU</a:t>
            </a:r>
            <a:endParaRPr sz="3100" b="1" i="1"/>
          </a:p>
        </p:txBody>
      </p:sp>
      <p:pic>
        <p:nvPicPr>
          <p:cNvPr id="748" name="Google Shape;748;p9"/>
          <p:cNvPicPr preferRelativeResize="0"/>
          <p:nvPr/>
        </p:nvPicPr>
        <p:blipFill rotWithShape="1">
          <a:blip r:embed="rId3">
            <a:alphaModFix/>
          </a:blip>
          <a:srcRect/>
          <a:stretch/>
        </p:blipFill>
        <p:spPr>
          <a:xfrm>
            <a:off x="-68300" y="3720077"/>
            <a:ext cx="630649" cy="925024"/>
          </a:xfrm>
          <a:prstGeom prst="rect">
            <a:avLst/>
          </a:prstGeom>
          <a:noFill/>
          <a:ln>
            <a:noFill/>
          </a:ln>
        </p:spPr>
      </p:pic>
      <p:grpSp>
        <p:nvGrpSpPr>
          <p:cNvPr id="749" name="Google Shape;749;p9"/>
          <p:cNvGrpSpPr/>
          <p:nvPr/>
        </p:nvGrpSpPr>
        <p:grpSpPr>
          <a:xfrm>
            <a:off x="7854407" y="364622"/>
            <a:ext cx="422458" cy="421814"/>
            <a:chOff x="5721625" y="4984150"/>
            <a:chExt cx="196950" cy="196650"/>
          </a:xfrm>
        </p:grpSpPr>
        <p:sp>
          <p:nvSpPr>
            <p:cNvPr id="750" name="Google Shape;750;p9"/>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9"/>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9"/>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9"/>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9"/>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5" name="Google Shape;755;p9"/>
          <p:cNvGrpSpPr/>
          <p:nvPr/>
        </p:nvGrpSpPr>
        <p:grpSpPr>
          <a:xfrm>
            <a:off x="0" y="1298501"/>
            <a:ext cx="890185" cy="675108"/>
            <a:chOff x="4725044" y="4077175"/>
            <a:chExt cx="398900" cy="347475"/>
          </a:xfrm>
        </p:grpSpPr>
        <p:sp>
          <p:nvSpPr>
            <p:cNvPr id="756" name="Google Shape;756;p9"/>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9"/>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9"/>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9"/>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9"/>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9"/>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9"/>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3" name="Google Shape;763;p9"/>
          <p:cNvGrpSpPr/>
          <p:nvPr/>
        </p:nvGrpSpPr>
        <p:grpSpPr>
          <a:xfrm>
            <a:off x="8120225" y="4135301"/>
            <a:ext cx="890185" cy="675108"/>
            <a:chOff x="4725044" y="4077175"/>
            <a:chExt cx="398900" cy="347475"/>
          </a:xfrm>
        </p:grpSpPr>
        <p:sp>
          <p:nvSpPr>
            <p:cNvPr id="764" name="Google Shape;764;p9"/>
            <p:cNvSpPr/>
            <p:nvPr/>
          </p:nvSpPr>
          <p:spPr>
            <a:xfrm>
              <a:off x="4725044" y="4077175"/>
              <a:ext cx="398900" cy="297393"/>
            </a:xfrm>
            <a:custGeom>
              <a:avLst/>
              <a:gdLst/>
              <a:ahLst/>
              <a:cxnLst/>
              <a:rect l="l" t="t" r="r" b="b"/>
              <a:pathLst>
                <a:path w="15956" h="9319" extrusionOk="0">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rgbClr val="69A1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9"/>
            <p:cNvSpPr/>
            <p:nvPr/>
          </p:nvSpPr>
          <p:spPr>
            <a:xfrm>
              <a:off x="4913100" y="4172025"/>
              <a:ext cx="21550" cy="252625"/>
            </a:xfrm>
            <a:custGeom>
              <a:avLst/>
              <a:gdLst/>
              <a:ahLst/>
              <a:cxnLst/>
              <a:rect l="l" t="t" r="r" b="b"/>
              <a:pathLst>
                <a:path w="862" h="10105" extrusionOk="0">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9"/>
            <p:cNvSpPr/>
            <p:nvPr/>
          </p:nvSpPr>
          <p:spPr>
            <a:xfrm>
              <a:off x="4796700" y="4226125"/>
              <a:ext cx="220125" cy="95400"/>
            </a:xfrm>
            <a:custGeom>
              <a:avLst/>
              <a:gdLst/>
              <a:ahLst/>
              <a:cxnLst/>
              <a:rect l="l" t="t" r="r" b="b"/>
              <a:pathLst>
                <a:path w="8805" h="3816" extrusionOk="0">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9"/>
            <p:cNvSpPr/>
            <p:nvPr/>
          </p:nvSpPr>
          <p:spPr>
            <a:xfrm>
              <a:off x="4891150" y="4191050"/>
              <a:ext cx="85575" cy="46575"/>
            </a:xfrm>
            <a:custGeom>
              <a:avLst/>
              <a:gdLst/>
              <a:ahLst/>
              <a:cxnLst/>
              <a:rect l="l" t="t" r="r" b="b"/>
              <a:pathLst>
                <a:path w="3423" h="1863" extrusionOk="0">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9"/>
            <p:cNvSpPr/>
            <p:nvPr/>
          </p:nvSpPr>
          <p:spPr>
            <a:xfrm>
              <a:off x="5026525" y="4154875"/>
              <a:ext cx="7775" cy="6075"/>
            </a:xfrm>
            <a:custGeom>
              <a:avLst/>
              <a:gdLst/>
              <a:ahLst/>
              <a:cxnLst/>
              <a:rect l="l" t="t" r="r" b="b"/>
              <a:pathLst>
                <a:path w="311" h="243" extrusionOk="0">
                  <a:moveTo>
                    <a:pt x="157" y="1"/>
                  </a:moveTo>
                  <a:cubicBezTo>
                    <a:pt x="1" y="1"/>
                    <a:pt x="1" y="242"/>
                    <a:pt x="157" y="242"/>
                  </a:cubicBezTo>
                  <a:cubicBezTo>
                    <a:pt x="310" y="242"/>
                    <a:pt x="310"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9"/>
            <p:cNvSpPr/>
            <p:nvPr/>
          </p:nvSpPr>
          <p:spPr>
            <a:xfrm>
              <a:off x="5002150" y="4132700"/>
              <a:ext cx="9075" cy="8975"/>
            </a:xfrm>
            <a:custGeom>
              <a:avLst/>
              <a:gdLst/>
              <a:ahLst/>
              <a:cxnLst/>
              <a:rect l="l" t="t" r="r" b="b"/>
              <a:pathLst>
                <a:path w="363" h="359" extrusionOk="0">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9"/>
            <p:cNvSpPr/>
            <p:nvPr/>
          </p:nvSpPr>
          <p:spPr>
            <a:xfrm>
              <a:off x="4996825" y="4178825"/>
              <a:ext cx="10300" cy="7975"/>
            </a:xfrm>
            <a:custGeom>
              <a:avLst/>
              <a:gdLst/>
              <a:ahLst/>
              <a:cxnLst/>
              <a:rect l="l" t="t" r="r" b="b"/>
              <a:pathLst>
                <a:path w="412" h="319" extrusionOk="0">
                  <a:moveTo>
                    <a:pt x="205" y="0"/>
                  </a:moveTo>
                  <a:cubicBezTo>
                    <a:pt x="0" y="0"/>
                    <a:pt x="0" y="319"/>
                    <a:pt x="205" y="319"/>
                  </a:cubicBezTo>
                  <a:cubicBezTo>
                    <a:pt x="411" y="319"/>
                    <a:pt x="411" y="0"/>
                    <a:pt x="20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1" name="Google Shape;771;p9"/>
          <p:cNvGrpSpPr/>
          <p:nvPr/>
        </p:nvGrpSpPr>
        <p:grpSpPr>
          <a:xfrm>
            <a:off x="-427395" y="4438289"/>
            <a:ext cx="3188703" cy="867033"/>
            <a:chOff x="1296625" y="5272425"/>
            <a:chExt cx="751450" cy="204325"/>
          </a:xfrm>
        </p:grpSpPr>
        <p:sp>
          <p:nvSpPr>
            <p:cNvPr id="772" name="Google Shape;772;p9"/>
            <p:cNvSpPr/>
            <p:nvPr/>
          </p:nvSpPr>
          <p:spPr>
            <a:xfrm>
              <a:off x="1296625" y="5272425"/>
              <a:ext cx="751450" cy="204325"/>
            </a:xfrm>
            <a:custGeom>
              <a:avLst/>
              <a:gdLst/>
              <a:ahLst/>
              <a:cxnLst/>
              <a:rect l="l" t="t" r="r" b="b"/>
              <a:pathLst>
                <a:path w="30058" h="8173" extrusionOk="0">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rgbClr val="F46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9"/>
            <p:cNvSpPr/>
            <p:nvPr/>
          </p:nvSpPr>
          <p:spPr>
            <a:xfrm>
              <a:off x="1429850" y="5340900"/>
              <a:ext cx="17250" cy="14500"/>
            </a:xfrm>
            <a:custGeom>
              <a:avLst/>
              <a:gdLst/>
              <a:ahLst/>
              <a:cxnLst/>
              <a:rect l="l" t="t" r="r" b="b"/>
              <a:pathLst>
                <a:path w="690" h="580" extrusionOk="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9"/>
            <p:cNvSpPr/>
            <p:nvPr/>
          </p:nvSpPr>
          <p:spPr>
            <a:xfrm>
              <a:off x="1436300" y="5366700"/>
              <a:ext cx="19050" cy="9500"/>
            </a:xfrm>
            <a:custGeom>
              <a:avLst/>
              <a:gdLst/>
              <a:ahLst/>
              <a:cxnLst/>
              <a:rect l="l" t="t" r="r" b="b"/>
              <a:pathLst>
                <a:path w="762" h="380" extrusionOk="0">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rgbClr val="FFE7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75" name="Google Shape;775;p9"/>
          <p:cNvSpPr txBox="1">
            <a:spLocks noGrp="1"/>
          </p:cNvSpPr>
          <p:nvPr>
            <p:ph type="subTitle" idx="1"/>
          </p:nvPr>
        </p:nvSpPr>
        <p:spPr>
          <a:xfrm flipH="1">
            <a:off x="476450" y="1708500"/>
            <a:ext cx="4963800" cy="322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sz="1500"/>
              <a:t>Our purpose is to encourage greater knowledge and awareness of macro social work, increase macro social work opportunities for students, and support networking among fellow students and macro practitioners within the broader social work community. We hope to provide macro social work students with resources and networking opportunities through an anti-racist, anti-oppression, and inclusive lens. </a:t>
            </a:r>
            <a:endParaRPr sz="1500"/>
          </a:p>
          <a:p>
            <a:pPr marL="0" lvl="0" indent="0" algn="l" rtl="0">
              <a:lnSpc>
                <a:spcPct val="100000"/>
              </a:lnSpc>
              <a:spcBef>
                <a:spcPts val="0"/>
              </a:spcBef>
              <a:spcAft>
                <a:spcPts val="0"/>
              </a:spcAft>
              <a:buSzPts val="1100"/>
              <a:buNone/>
            </a:pPr>
            <a:endParaRPr sz="1500"/>
          </a:p>
          <a:p>
            <a:pPr marL="0" lvl="0" indent="0" algn="l" rtl="0">
              <a:lnSpc>
                <a:spcPct val="100000"/>
              </a:lnSpc>
              <a:spcBef>
                <a:spcPts val="0"/>
              </a:spcBef>
              <a:spcAft>
                <a:spcPts val="0"/>
              </a:spcAft>
              <a:buSzPts val="1100"/>
              <a:buNone/>
            </a:pPr>
            <a:r>
              <a:rPr lang="es" sz="1500"/>
              <a:t>MSU will hold one meeting/event per month during the fall and spring semesters. We welcome your input when planning events and meetings.  </a:t>
            </a:r>
            <a:endParaRPr sz="1500"/>
          </a:p>
          <a:p>
            <a:pPr marL="0" lvl="0" indent="0" algn="l" rtl="0">
              <a:lnSpc>
                <a:spcPct val="100000"/>
              </a:lnSpc>
              <a:spcBef>
                <a:spcPts val="0"/>
              </a:spcBef>
              <a:spcAft>
                <a:spcPts val="0"/>
              </a:spcAft>
              <a:buSzPts val="1100"/>
              <a:buNone/>
            </a:pPr>
            <a:endParaRPr sz="1500"/>
          </a:p>
          <a:p>
            <a:pPr marL="0" lvl="0" indent="0" algn="ctr" rtl="0">
              <a:lnSpc>
                <a:spcPct val="100000"/>
              </a:lnSpc>
              <a:spcBef>
                <a:spcPts val="0"/>
              </a:spcBef>
              <a:spcAft>
                <a:spcPts val="0"/>
              </a:spcAft>
              <a:buSzPts val="1100"/>
              <a:buNone/>
            </a:pPr>
            <a:r>
              <a:rPr lang="es" sz="1500" b="1"/>
              <a:t>Email</a:t>
            </a:r>
            <a:r>
              <a:rPr lang="es" sz="1500"/>
              <a:t>: msu@ssw.umaryland.edu</a:t>
            </a:r>
            <a:endParaRPr sz="1500"/>
          </a:p>
          <a:p>
            <a:pPr marL="0" lvl="0" indent="0" algn="ctr" rtl="0">
              <a:lnSpc>
                <a:spcPct val="100000"/>
              </a:lnSpc>
              <a:spcBef>
                <a:spcPts val="0"/>
              </a:spcBef>
              <a:spcAft>
                <a:spcPts val="0"/>
              </a:spcAft>
              <a:buSzPts val="1100"/>
              <a:buNone/>
            </a:pPr>
            <a:endParaRPr/>
          </a:p>
        </p:txBody>
      </p:sp>
      <p:grpSp>
        <p:nvGrpSpPr>
          <p:cNvPr id="776" name="Google Shape;776;p9"/>
          <p:cNvGrpSpPr/>
          <p:nvPr/>
        </p:nvGrpSpPr>
        <p:grpSpPr>
          <a:xfrm>
            <a:off x="7312882" y="4438297"/>
            <a:ext cx="422458" cy="421814"/>
            <a:chOff x="5721625" y="4984150"/>
            <a:chExt cx="196950" cy="196650"/>
          </a:xfrm>
        </p:grpSpPr>
        <p:sp>
          <p:nvSpPr>
            <p:cNvPr id="777" name="Google Shape;777;p9"/>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9"/>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9"/>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9"/>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9"/>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 name="TextBox 3">
            <a:extLst>
              <a:ext uri="{FF2B5EF4-FFF2-40B4-BE49-F238E27FC236}">
                <a16:creationId xmlns:a16="http://schemas.microsoft.com/office/drawing/2014/main" id="{14FEBFAC-BAFC-C4F2-89E5-176B85747DB7}"/>
              </a:ext>
            </a:extLst>
          </p:cNvPr>
          <p:cNvSpPr txBox="1"/>
          <p:nvPr/>
        </p:nvSpPr>
        <p:spPr>
          <a:xfrm>
            <a:off x="5943600" y="2190750"/>
            <a:ext cx="2876550"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800" b="1" u="sng" dirty="0">
                <a:solidFill>
                  <a:schemeClr val="tx1"/>
                </a:solidFill>
                <a:latin typeface="Josefin Slab" pitchFamily="2" charset="0"/>
              </a:rPr>
              <a:t>Student Leader</a:t>
            </a:r>
          </a:p>
          <a:p>
            <a:pPr algn="ctr"/>
            <a:endParaRPr lang="es-ES" sz="1800" b="1" dirty="0">
              <a:solidFill>
                <a:srgbClr val="FF0000"/>
              </a:solidFill>
              <a:latin typeface="Nunito"/>
            </a:endParaRPr>
          </a:p>
          <a:p>
            <a:pPr algn="ctr"/>
            <a:r>
              <a:rPr lang="es-ES" sz="1800" dirty="0">
                <a:solidFill>
                  <a:schemeClr val="tx1"/>
                </a:solidFill>
                <a:latin typeface="Josefin Slab" pitchFamily="2" charset="0"/>
              </a:rPr>
              <a:t>David Foster </a:t>
            </a:r>
          </a:p>
          <a:p>
            <a:pPr algn="ctr"/>
            <a:endParaRPr lang="en-US" sz="1500" dirty="0">
              <a:solidFill>
                <a:schemeClr val="tx1"/>
              </a:solidFill>
              <a:latin typeface="Josefin Slab" pitchFamily="2" charset="0"/>
            </a:endParaRPr>
          </a:p>
        </p:txBody>
      </p:sp>
    </p:spTree>
  </p:cSld>
  <p:clrMapOvr>
    <a:masterClrMapping/>
  </p:clrMapOvr>
</p:sld>
</file>

<file path=ppt/theme/theme1.xml><?xml version="1.0" encoding="utf-8"?>
<a:theme xmlns:a="http://schemas.openxmlformats.org/drawingml/2006/main" name="Cultural Diversity by Slidesgo">
  <a:themeElements>
    <a:clrScheme name="Simple Light">
      <a:dk1>
        <a:srgbClr val="152041"/>
      </a:dk1>
      <a:lt1>
        <a:srgbClr val="FFFFFF"/>
      </a:lt1>
      <a:dk2>
        <a:srgbClr val="243466"/>
      </a:dk2>
      <a:lt2>
        <a:srgbClr val="FFAD80"/>
      </a:lt2>
      <a:accent1>
        <a:srgbClr val="F46440"/>
      </a:accent1>
      <a:accent2>
        <a:srgbClr val="69A1C2"/>
      </a:accent2>
      <a:accent3>
        <a:srgbClr val="FFE7D4"/>
      </a:accent3>
      <a:accent4>
        <a:srgbClr val="6D392F"/>
      </a:accent4>
      <a:accent5>
        <a:srgbClr val="89BDDB"/>
      </a:accent5>
      <a:accent6>
        <a:srgbClr val="FD886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2440</Words>
  <Application>Microsoft Office PowerPoint</Application>
  <PresentationFormat>On-screen Show (16:9)</PresentationFormat>
  <Paragraphs>296</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Cultural Diversity by Slidesgo</vt:lpstr>
      <vt:lpstr>Paradigm</vt:lpstr>
      <vt:lpstr>Welcome from the Student Government Association (SGA)</vt:lpstr>
      <vt:lpstr>SGA Executive Board 2022-23   </vt:lpstr>
      <vt:lpstr>We are here to support YOU </vt:lpstr>
      <vt:lpstr>Every first Monday of the month  from 5-6PM Fall Dates – Sept 12th, October 3rd, November 7th, December 5th Links can be found in the Daily Bulletin and SGA Website</vt:lpstr>
      <vt:lpstr>DREAM Disability Justice DREAM</vt:lpstr>
      <vt:lpstr>PowerPoint Presentation</vt:lpstr>
      <vt:lpstr>Christian Social Work Fellowship (CSWF)</vt:lpstr>
      <vt:lpstr>International Social Work Organization ISWO</vt:lpstr>
      <vt:lpstr>Macro Student Union MSU</vt:lpstr>
      <vt:lpstr>The Alliance of Anti-Racist Social Work (The Alliance)</vt:lpstr>
      <vt:lpstr>Organization of African American Students in Social Work OASIS</vt:lpstr>
      <vt:lpstr>Queer Community Alliance QCA</vt:lpstr>
      <vt:lpstr>Latinx Unidos for Community Healing and Awareness LUCHA</vt:lpstr>
      <vt:lpstr>University Student Government Association (USGA) Senators </vt:lpstr>
      <vt:lpstr>List of Faculty Committees </vt:lpstr>
      <vt:lpstr>Leadership  Opportunities</vt:lpstr>
      <vt:lpstr>Learn more and apply:</vt:lpstr>
      <vt:lpstr>SSW Resources</vt:lpstr>
      <vt:lpstr>UMB Resources</vt:lpstr>
      <vt:lpstr>Tips for Success </vt:lpstr>
      <vt:lpstr>History of Anti Racism at UMB SSW</vt:lpstr>
      <vt:lpstr>Various Groups at the SSW </vt:lpstr>
      <vt:lpstr>Various Groups at the SSW</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from the Student Government Association (SGA)</dc:title>
  <dc:creator>Taylor, Henriette F.</dc:creator>
  <cp:lastModifiedBy>Washington, Theresa</cp:lastModifiedBy>
  <cp:revision>249</cp:revision>
  <dcterms:modified xsi:type="dcterms:W3CDTF">2022-09-28T13:50:11Z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0x010100D437AC6B11D4FF499D3D510323326DE6</vt:lpwstr>
  </property>
</Properties>
</file>