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112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2858"/>
            <a:ext cx="13004800" cy="3760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33800"/>
            <a:ext cx="13004800" cy="27432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8000" b="1">
                <a:solidFill>
                  <a:srgbClr val="FFFFFF"/>
                </a:solidFill>
                <a:effectLst>
                  <a:outerShdw blurRad="70000" dist="2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SELF CARE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00"/>
            <a:ext cx="13004800" cy="5486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36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WHAT TO DO TO TAKE CARE OF YOURSELF IN TIMES OF STRESS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93584"/>
            <a:ext cx="13004800" cy="938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7636256"/>
            <a:ext cx="13004800" cy="8534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600" b="1">
                <a:solidFill>
                  <a:srgbClr val="FFFFFF"/>
                </a:solidFill>
                <a:effectLst>
                  <a:outerShdw blurRad="70000" dist="2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SPEND TIME WITH FAMILY/FRIENDS/PETS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garryknight - https://www.flickr.com/photos/8176740@N05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5080"/>
            <a:ext cx="13004800" cy="2481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6467856"/>
            <a:ext cx="13004800" cy="22555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800" b="1">
                <a:solidFill>
                  <a:srgbClr val="FFFFFF"/>
                </a:solidFill>
                <a:effectLst>
                  <a:outerShdw blurRad="70000" dist="2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TREAT YOURSELF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Le Yéti - https://www.flickr.com/photos/33693605@N03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0992"/>
            <a:ext cx="13004800" cy="283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703056"/>
            <a:ext cx="13004800" cy="7924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2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LINK TO 10 THINGS TO DO IN BALTIMORE?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179056"/>
            <a:ext cx="13004800" cy="15240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0000" b="1">
                <a:solidFill>
                  <a:srgbClr val="FFFFFF"/>
                </a:solidFill>
                <a:effectLst>
                  <a:outerShdw blurRad="70000" dist="2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TRY SOMETHING NEW!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Vlastula - https://www.flickr.com/photos/46026252@N00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7983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1800" b="1">
                <a:solidFill>
                  <a:srgbClr val="FFFFFF"/>
                </a:solidFill>
                <a:effectLst>
                  <a:outerShdw blurRad="70000" dist="2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STAY ORGANIZED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814320"/>
            <a:ext cx="12496800" cy="584454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2000"/>
              </a:lnSpc>
              <a:buFont typeface="Alice-Regular"/>
              <a:buChar char="•"/>
            </a:pPr>
            <a:r>
              <a:rPr lang="en-US" sz="70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Make lists</a:t>
            </a:r>
          </a:p>
          <a:p>
            <a:pPr marL="762000" indent="-762000" algn="l">
              <a:lnSpc>
                <a:spcPct val="112000"/>
              </a:lnSpc>
              <a:buFont typeface="Alice-Regular"/>
              <a:buChar char="•"/>
            </a:pPr>
            <a:r>
              <a:rPr lang="en-US" sz="70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Make your own due dates before the actual due dates</a:t>
            </a:r>
          </a:p>
          <a:p>
            <a:pPr marL="762000" indent="-762000" algn="l">
              <a:lnSpc>
                <a:spcPct val="112000"/>
              </a:lnSpc>
              <a:buFont typeface="Alice-Regular"/>
              <a:buChar char="•"/>
            </a:pPr>
            <a:r>
              <a:rPr lang="en-US" sz="70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Keep a calendar/schedule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0972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200" b="1">
                <a:solidFill>
                  <a:srgbClr val="FFFFFF"/>
                </a:solidFill>
                <a:effectLst>
                  <a:outerShdw blurRad="70000" dist="2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GET ENOUGH SLEEP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113280"/>
            <a:ext cx="12496800" cy="693125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02400"/>
              </a:lnSpc>
              <a:buFont typeface="Alice-Regular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The average person needs 6-8 hours</a:t>
            </a:r>
          </a:p>
          <a:p>
            <a:pPr marL="762000" indent="-762000" algn="l">
              <a:lnSpc>
                <a:spcPct val="102400"/>
              </a:lnSpc>
              <a:buFont typeface="Alice-Regular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Keep a regular sleep routine (even on weekends)</a:t>
            </a:r>
          </a:p>
          <a:p>
            <a:pPr marL="762000" indent="-762000" algn="l">
              <a:lnSpc>
                <a:spcPct val="102400"/>
              </a:lnSpc>
              <a:buFont typeface="Alice-Regular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Avoid caffeine, alcohol, nicotine and electronics before bed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tsakshaug - https://www.flickr.com/photos/75389315@N00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FREE AT UREC FIT!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772656"/>
            <a:ext cx="13004800" cy="18897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2400" b="1">
                <a:solidFill>
                  <a:srgbClr val="FFFFFF"/>
                </a:solidFill>
                <a:effectLst>
                  <a:outerShdw blurRad="70000" dist="2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TRY A YOGA CLASS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Army Medicine - https://www.flickr.com/photos/39582141@N06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4688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54000" y="3484880"/>
            <a:ext cx="12496800" cy="562264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92800"/>
              </a:lnSpc>
              <a:buFont typeface="Alice-Regular"/>
              <a:buChar char="•"/>
            </a:pPr>
            <a:r>
              <a:rPr lang="en-US" sz="58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Try group meditation or find a space of your own</a:t>
            </a:r>
          </a:p>
          <a:p>
            <a:pPr marL="762000" indent="-762000" algn="l">
              <a:lnSpc>
                <a:spcPct val="92800"/>
              </a:lnSpc>
              <a:buFont typeface="Alice-Regular"/>
              <a:buChar char="•"/>
            </a:pPr>
            <a:r>
              <a:rPr lang="en-US" sz="58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Follow this 10-step guide (http://stopandbreathe.com/2011/03/04/meditation-101-a-10-step-beginners-guide/)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fabionascimento - https://www.flickr.com/photos/98721888@N00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8000"/>
            <a:ext cx="13004800" cy="24688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6200" b="1">
                <a:solidFill>
                  <a:srgbClr val="FFFFFF"/>
                </a:solidFill>
                <a:effectLst>
                  <a:outerShdw blurRad="70000" dist="2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EXERCISE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00" y="3484880"/>
            <a:ext cx="12496800" cy="553079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99200"/>
              </a:lnSpc>
              <a:buFont typeface="Alice-Regular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30 minutes a day, or at least 150 per week</a:t>
            </a:r>
          </a:p>
          <a:p>
            <a:pPr marL="762000" indent="-762000" algn="l">
              <a:lnSpc>
                <a:spcPct val="99200"/>
              </a:lnSpc>
              <a:buFont typeface="Alice-Regular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Find a type of exercise you like!</a:t>
            </a:r>
          </a:p>
          <a:p>
            <a:pPr marL="762000" indent="-762000" algn="l">
              <a:lnSpc>
                <a:spcPct val="99200"/>
              </a:lnSpc>
              <a:buFont typeface="Alice-Regular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Work out with a partner or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jennifertomaloff - https://www.flickr.com/photos/45487535@N08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3469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5400" b="1">
                <a:solidFill>
                  <a:srgbClr val="FFFFFF"/>
                </a:solidFill>
                <a:effectLst>
                  <a:outerShdw blurRad="70000" dist="2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EAT HEALTHY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362960"/>
            <a:ext cx="12496800" cy="553079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99200"/>
              </a:lnSpc>
              <a:buFont typeface="Alice-Regular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Eat your fruits and veggies!</a:t>
            </a:r>
          </a:p>
          <a:p>
            <a:pPr marL="762000" indent="-762000" algn="l">
              <a:lnSpc>
                <a:spcPct val="99200"/>
              </a:lnSpc>
              <a:buFont typeface="Alice-Regular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Limit added sugar, processed food and animal fat</a:t>
            </a:r>
          </a:p>
          <a:p>
            <a:pPr marL="762000" indent="-762000" algn="l">
              <a:lnSpc>
                <a:spcPct val="99200"/>
              </a:lnSpc>
              <a:buFont typeface="Alice-Regular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Take time to enjoy your food</a:t>
            </a:r>
          </a:p>
          <a:p>
            <a:pPr marL="762000" indent="-762000" algn="l">
              <a:lnSpc>
                <a:spcPct val="99200"/>
              </a:lnSpc>
              <a:buFont typeface="Alice-Regular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Stay hydrated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Werner Kunz - https://www.flickr.com/photos/35375520@N07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3716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000" b="1">
                <a:solidFill>
                  <a:srgbClr val="FFFFFF"/>
                </a:solidFill>
                <a:effectLst>
                  <a:outerShdw blurRad="70000" dist="2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SPEND TIME OUTSIDE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387600"/>
            <a:ext cx="12496800" cy="645048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99200"/>
              </a:lnSpc>
              <a:buFont typeface="Alice-Regular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Take a breather- fresh oxygen energizes the brain</a:t>
            </a:r>
          </a:p>
          <a:p>
            <a:pPr marL="762000" indent="-762000" algn="l">
              <a:lnSpc>
                <a:spcPct val="99200"/>
              </a:lnSpc>
              <a:buFont typeface="Alice-Regular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It boosts your immune system</a:t>
            </a:r>
          </a:p>
          <a:p>
            <a:pPr marL="762000" indent="-762000" algn="l">
              <a:lnSpc>
                <a:spcPct val="99200"/>
              </a:lnSpc>
              <a:buFont typeface="Alice-Regular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Decreases stress, increase happiness</a:t>
            </a:r>
          </a:p>
          <a:p>
            <a:pPr marL="762000" indent="-762000" algn="l">
              <a:lnSpc>
                <a:spcPct val="99200"/>
              </a:lnSpc>
              <a:buFont typeface="Alice-Regular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70000" dist="5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Huffington Post,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natalielucier - https://www.flickr.com/photos/36121888@N08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6672"/>
            <a:ext cx="13004800" cy="536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7941056"/>
            <a:ext cx="13004800" cy="487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3200" b="1">
                <a:solidFill>
                  <a:srgbClr val="FFFFFF"/>
                </a:solidFill>
                <a:effectLst>
                  <a:outerShdw blurRad="70000" dist="20000" dir="2700000">
                    <a:srgbClr val="000000">
                      <a:alpha val="50000"/>
                    </a:srgbClr>
                  </a:outerShdw>
                </a:effectLst>
                <a:latin typeface="Alice-Regular"/>
              </a:rPr>
              <a:t>STAY IN TOUCH WITH YOUR SPIRITUALITY/RELIGION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Xerones - https://www.flickr.com/photos/50835495@N00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Custom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Shafer, Dawn</dc:creator>
  <cp:lastModifiedBy>Shafer, Dawn</cp:lastModifiedBy>
  <cp:revision>2</cp:revision>
  <dcterms:created xsi:type="dcterms:W3CDTF">2006-08-16T00:00:00Z</dcterms:created>
  <dcterms:modified xsi:type="dcterms:W3CDTF">2016-11-29T17:21:06Z</dcterms:modified>
</cp:coreProperties>
</file>